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notesSlides/notesSlide8.xml" ContentType="application/vnd.openxmlformats-officedocument.presentationml.notesSlide+xml"/>
  <Override PartName="/ppt/slides/slide10.xml" ContentType="application/vnd.openxmlformats-officedocument.presentationml.slide+xml"/>
  <Override PartName="/ppt/notesSlides/notesSlide9.xml" ContentType="application/vnd.openxmlformats-officedocument.presentationml.notesSlide+xml"/>
  <Override PartName="/ppt/slides/slide11.xml" ContentType="application/vnd.openxmlformats-officedocument.presentationml.slide+xml"/>
  <Override PartName="/ppt/notesSlides/notesSlide10.xml" ContentType="application/vnd.openxmlformats-officedocument.presentationml.notesSlide+xml"/>
  <Override PartName="/ppt/slides/slide12.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tableStyles" Target="tableStyles.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70" name=""/>
        <p:cNvGrpSpPr/>
        <p:nvPr/>
      </p:nvGrpSpPr>
      <p:grpSpPr>
        <a:xfrm>
          <a:off x="0" y="0"/>
          <a:ext cx="0" cy="0"/>
          <a:chOff x="0" y="0"/>
          <a:chExt cx="0" cy="0"/>
        </a:xfrm>
      </p:grpSpPr>
      <p:sp>
        <p:nvSpPr>
          <p:cNvPr id="1048701"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GB"/>
          </a:p>
        </p:txBody>
      </p:sp>
      <p:sp>
        <p:nvSpPr>
          <p:cNvPr id="1048702"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896EBC23-3B77-4D3C-9042-2903C64122B3}" type="datetimeFigureOut">
              <a:rPr lang="en-GB" smtClean="0"/>
              <a:t>15/05/2020</a:t>
            </a:fld>
            <a:endParaRPr lang="en-GB"/>
          </a:p>
        </p:txBody>
      </p:sp>
      <p:sp>
        <p:nvSpPr>
          <p:cNvPr id="1048703"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GB"/>
          </a:p>
        </p:txBody>
      </p:sp>
      <p:sp>
        <p:nvSpPr>
          <p:cNvPr id="1048704" name="Notes Placeholder 4"/>
          <p:cNvSpPr>
            <a:spLocks noGrp="1"/>
          </p:cNvSpPr>
          <p:nvPr>
            <p:ph type="body" sz="quarter" idx="3"/>
          </p:nvPr>
        </p:nvSpPr>
        <p:spPr>
          <a:xfrm>
            <a:off x="685800" y="4343400"/>
            <a:ext cx="5486400" cy="4114800"/>
          </a:xfrm>
          <a:prstGeom prst="rect"/>
        </p:spPr>
        <p:txBody>
          <a:bodyPr bIns="45720" lIns="91440" rIns="91440" rtlCol="0" tIns="45720" vert="horz"/>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48705"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GB"/>
          </a:p>
        </p:txBody>
      </p:sp>
      <p:sp>
        <p:nvSpPr>
          <p:cNvPr id="1048706"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EB817DAC-09D2-48D0-BD0B-55ADAAC2D026}" type="slidenum">
              <a:rPr lang="en-GB" smtClean="0"/>
              <a:t>‹#›</a:t>
            </a:fld>
            <a:endParaRPr lang="en-GB"/>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599" name="Slide Image Placeholder 1"/>
          <p:cNvSpPr>
            <a:spLocks noChangeAspect="1" noRot="1" noGrp="1"/>
          </p:cNvSpPr>
          <p:nvPr>
            <p:ph type="sldImg"/>
          </p:nvPr>
        </p:nvSpPr>
        <p:spPr/>
      </p:sp>
      <p:sp>
        <p:nvSpPr>
          <p:cNvPr id="1048600" name="Notes Placeholder 2"/>
          <p:cNvSpPr>
            <a:spLocks noGrp="1"/>
          </p:cNvSpPr>
          <p:nvPr>
            <p:ph type="body" idx="1"/>
          </p:nvPr>
        </p:nvSpPr>
        <p:spPr/>
        <p:txBody>
          <a:bodyPr/>
          <a:p>
            <a:r>
              <a:rPr dirty="0" lang="en-US" smtClean="0"/>
              <a:t>I want to begin</a:t>
            </a:r>
            <a:r>
              <a:rPr baseline="0" dirty="0" lang="en-US" smtClean="0"/>
              <a:t> this presentation by stating that Community Health care Workers (CHWs) are important part of the healthcare system. Their roles vary due to the areas where they operate in which include community and hospital settings. This presentation will explain key roles of CHWs and the people they interact with as they undertake their duties as well as relate it with their responsibilities in the current health crisis, Covid-19. </a:t>
            </a:r>
            <a:endParaRPr dirty="0" lang="en-GB"/>
          </a:p>
        </p:txBody>
      </p:sp>
      <p:sp>
        <p:nvSpPr>
          <p:cNvPr id="1048601" name="Slide Number Placeholder 3"/>
          <p:cNvSpPr>
            <a:spLocks noGrp="1"/>
          </p:cNvSpPr>
          <p:nvPr>
            <p:ph type="sldNum" sz="quarter" idx="10"/>
          </p:nvPr>
        </p:nvSpPr>
        <p:spPr/>
        <p:txBody>
          <a:bodyPr/>
          <a:p>
            <a:fld id="{EB817DAC-09D2-48D0-BD0B-55ADAAC2D026}" type="slidenum">
              <a:rPr lang="en-GB" smtClean="0"/>
              <a:t>2</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604" name="Slide Image Placeholder 1"/>
          <p:cNvSpPr>
            <a:spLocks noChangeAspect="1" noRot="1" noGrp="1"/>
          </p:cNvSpPr>
          <p:nvPr>
            <p:ph type="sldImg"/>
          </p:nvPr>
        </p:nvSpPr>
        <p:spPr/>
      </p:sp>
      <p:sp>
        <p:nvSpPr>
          <p:cNvPr id="1048605" name="Notes Placeholder 2"/>
          <p:cNvSpPr>
            <a:spLocks noGrp="1"/>
          </p:cNvSpPr>
          <p:nvPr>
            <p:ph type="body" idx="1"/>
          </p:nvPr>
        </p:nvSpPr>
        <p:spPr/>
        <p:txBody>
          <a:bodyPr/>
          <a:p>
            <a:r>
              <a:rPr dirty="0" lang="en-US" smtClean="0"/>
              <a:t>A</a:t>
            </a:r>
            <a:r>
              <a:rPr baseline="0" dirty="0" lang="en-US" smtClean="0"/>
              <a:t> community health care worker refers to the health care providers whose roles are designed to meet the unique needs of the communities. They have been trained to provide community-centered services as shown in the slides below. As mentioned in the previous slide, their responsibilities are different due to the settings that they operate in; whether healthcare or social service settings. </a:t>
            </a:r>
          </a:p>
        </p:txBody>
      </p:sp>
      <p:sp>
        <p:nvSpPr>
          <p:cNvPr id="1048606" name="Slide Number Placeholder 3"/>
          <p:cNvSpPr>
            <a:spLocks noGrp="1"/>
          </p:cNvSpPr>
          <p:nvPr>
            <p:ph type="sldNum" sz="quarter" idx="10"/>
          </p:nvPr>
        </p:nvSpPr>
        <p:spPr/>
        <p:txBody>
          <a:bodyPr/>
          <a:p>
            <a:fld id="{EB817DAC-09D2-48D0-BD0B-55ADAAC2D026}" type="slidenum">
              <a:rPr lang="en-GB" smtClean="0"/>
              <a:t>3</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09" name="Slide Image Placeholder 1"/>
          <p:cNvSpPr>
            <a:spLocks noChangeAspect="1" noRot="1" noGrp="1"/>
          </p:cNvSpPr>
          <p:nvPr>
            <p:ph type="sldImg"/>
          </p:nvPr>
        </p:nvSpPr>
        <p:spPr/>
      </p:sp>
      <p:sp>
        <p:nvSpPr>
          <p:cNvPr id="1048610" name="Notes Placeholder 2"/>
          <p:cNvSpPr>
            <a:spLocks noGrp="1"/>
          </p:cNvSpPr>
          <p:nvPr>
            <p:ph type="body" idx="1"/>
          </p:nvPr>
        </p:nvSpPr>
        <p:spPr/>
        <p:txBody>
          <a:bodyPr/>
          <a:p>
            <a:r>
              <a:rPr dirty="0" lang="en-US" smtClean="0"/>
              <a:t>Community</a:t>
            </a:r>
            <a:r>
              <a:rPr baseline="0" dirty="0" lang="en-US" smtClean="0"/>
              <a:t> health care workers play important roles in the health in the health care system. According to American Public Health association, community health care workers act as educators as they provide important education to members of the community regarding their health status. CHWs play important roles as mentioned in this </a:t>
            </a:r>
            <a:r>
              <a:rPr baseline="0" dirty="0" lang="en-US" err="1" smtClean="0"/>
              <a:t>slde</a:t>
            </a:r>
            <a:r>
              <a:rPr baseline="0" dirty="0" lang="en-US" smtClean="0"/>
              <a:t>. </a:t>
            </a:r>
            <a:endParaRPr dirty="0" lang="en-GB"/>
          </a:p>
        </p:txBody>
      </p:sp>
      <p:sp>
        <p:nvSpPr>
          <p:cNvPr id="1048611" name="Slide Number Placeholder 3"/>
          <p:cNvSpPr>
            <a:spLocks noGrp="1"/>
          </p:cNvSpPr>
          <p:nvPr>
            <p:ph type="sldNum" sz="quarter" idx="10"/>
          </p:nvPr>
        </p:nvSpPr>
        <p:spPr/>
        <p:txBody>
          <a:bodyPr/>
          <a:p>
            <a:fld id="{EB817DAC-09D2-48D0-BD0B-55ADAAC2D026}" type="slidenum">
              <a:rPr lang="en-GB" smtClean="0"/>
              <a:t>4</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14" name="Slide Image Placeholder 1"/>
          <p:cNvSpPr>
            <a:spLocks noChangeAspect="1" noRot="1" noGrp="1"/>
          </p:cNvSpPr>
          <p:nvPr>
            <p:ph type="sldImg"/>
          </p:nvPr>
        </p:nvSpPr>
        <p:spPr/>
      </p:sp>
      <p:sp>
        <p:nvSpPr>
          <p:cNvPr id="1048615" name="Notes Placeholder 2"/>
          <p:cNvSpPr>
            <a:spLocks noGrp="1"/>
          </p:cNvSpPr>
          <p:nvPr>
            <p:ph type="body" idx="1"/>
          </p:nvPr>
        </p:nvSpPr>
        <p:spPr/>
        <p:txBody>
          <a:bodyPr/>
          <a:p>
            <a:r>
              <a:rPr dirty="0" lang="en-US" smtClean="0"/>
              <a:t>Currently, most states do not have a standardized education system</a:t>
            </a:r>
            <a:r>
              <a:rPr baseline="0" dirty="0" lang="en-US" smtClean="0"/>
              <a:t> that determine the educational requirement for community health care workers. States like New York have come up with trainings that are tailored towards meeting the community health needs. Every city and state have developed their own training guidelines that have contributed to the successful integration of the community health care workers in the health care system (APHA, 2009). </a:t>
            </a:r>
            <a:endParaRPr dirty="0" lang="en-GB"/>
          </a:p>
        </p:txBody>
      </p:sp>
      <p:sp>
        <p:nvSpPr>
          <p:cNvPr id="1048616" name="Slide Number Placeholder 3"/>
          <p:cNvSpPr>
            <a:spLocks noGrp="1"/>
          </p:cNvSpPr>
          <p:nvPr>
            <p:ph type="sldNum" sz="quarter" idx="10"/>
          </p:nvPr>
        </p:nvSpPr>
        <p:spPr/>
        <p:txBody>
          <a:bodyPr/>
          <a:p>
            <a:fld id="{EB817DAC-09D2-48D0-BD0B-55ADAAC2D026}" type="slidenum">
              <a:rPr lang="en-GB" smtClean="0"/>
              <a:t>5</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19" name="Slide Image Placeholder 1"/>
          <p:cNvSpPr>
            <a:spLocks noChangeAspect="1" noRot="1" noGrp="1"/>
          </p:cNvSpPr>
          <p:nvPr>
            <p:ph type="sldImg"/>
          </p:nvPr>
        </p:nvSpPr>
        <p:spPr/>
      </p:sp>
      <p:sp>
        <p:nvSpPr>
          <p:cNvPr id="1048620" name="Notes Placeholder 2"/>
          <p:cNvSpPr>
            <a:spLocks noGrp="1"/>
          </p:cNvSpPr>
          <p:nvPr>
            <p:ph type="body" idx="1"/>
          </p:nvPr>
        </p:nvSpPr>
        <p:spPr/>
        <p:txBody>
          <a:bodyPr/>
          <a:p>
            <a:r>
              <a:rPr dirty="0" lang="en-US" smtClean="0"/>
              <a:t>Community health care workers</a:t>
            </a:r>
            <a:r>
              <a:rPr baseline="0" dirty="0" lang="en-US" smtClean="0"/>
              <a:t>’ responsibilities involve communicating and interacting with the patients and other health care stakeholders in the community. As such, they are required to possess skills that would help them implement their duties and responsibilities effectively. These skills include effective commination and education skills to enable them implement the educational responsibilities. Other skills like cultural competence is important because they are directly involved with the people. </a:t>
            </a:r>
            <a:endParaRPr dirty="0" lang="en-GB"/>
          </a:p>
        </p:txBody>
      </p:sp>
      <p:sp>
        <p:nvSpPr>
          <p:cNvPr id="1048621" name="Slide Number Placeholder 3"/>
          <p:cNvSpPr>
            <a:spLocks noGrp="1"/>
          </p:cNvSpPr>
          <p:nvPr>
            <p:ph type="sldNum" sz="quarter" idx="10"/>
          </p:nvPr>
        </p:nvSpPr>
        <p:spPr/>
        <p:txBody>
          <a:bodyPr/>
          <a:p>
            <a:fld id="{EB817DAC-09D2-48D0-BD0B-55ADAAC2D026}" type="slidenum">
              <a:rPr lang="en-GB" smtClean="0"/>
              <a:t>6</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24" name="Slide Image Placeholder 1"/>
          <p:cNvSpPr>
            <a:spLocks noChangeAspect="1" noRot="1" noGrp="1"/>
          </p:cNvSpPr>
          <p:nvPr>
            <p:ph type="sldImg"/>
          </p:nvPr>
        </p:nvSpPr>
        <p:spPr/>
      </p:sp>
      <p:sp>
        <p:nvSpPr>
          <p:cNvPr id="1048625" name="Notes Placeholder 2"/>
          <p:cNvSpPr>
            <a:spLocks noGrp="1"/>
          </p:cNvSpPr>
          <p:nvPr>
            <p:ph type="body" idx="1"/>
          </p:nvPr>
        </p:nvSpPr>
        <p:spPr/>
        <p:txBody>
          <a:bodyPr/>
          <a:p>
            <a:r>
              <a:rPr dirty="0" lang="en-US" smtClean="0"/>
              <a:t>Community health care workers</a:t>
            </a:r>
            <a:r>
              <a:rPr baseline="0" dirty="0" lang="en-US" smtClean="0"/>
              <a:t> interact and work with different vulnerable groups and population which include old people, people with pre-existing health conditions, the mentally challenged, and children. These groups are vulnerable to health problems. For example, people with pre-existing conditions like cancer, diabetes, and HIV/AIDS are required to constant take their medications. As such, monitoring and follow-up programs are important in ensuring that they meet their health needs. CHWs ensure that they are constantly in their medications and treatments through such follow-up programs. </a:t>
            </a:r>
            <a:endParaRPr dirty="0" lang="en-GB"/>
          </a:p>
        </p:txBody>
      </p:sp>
      <p:sp>
        <p:nvSpPr>
          <p:cNvPr id="1048626" name="Slide Number Placeholder 3"/>
          <p:cNvSpPr>
            <a:spLocks noGrp="1"/>
          </p:cNvSpPr>
          <p:nvPr>
            <p:ph type="sldNum" sz="quarter" idx="10"/>
          </p:nvPr>
        </p:nvSpPr>
        <p:spPr/>
        <p:txBody>
          <a:bodyPr/>
          <a:p>
            <a:fld id="{EB817DAC-09D2-48D0-BD0B-55ADAAC2D026}" type="slidenum">
              <a:rPr lang="en-GB" smtClean="0"/>
              <a:t>7</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29" name="Slide Image Placeholder 1"/>
          <p:cNvSpPr>
            <a:spLocks noChangeAspect="1" noRot="1" noGrp="1"/>
          </p:cNvSpPr>
          <p:nvPr>
            <p:ph type="sldImg"/>
          </p:nvPr>
        </p:nvSpPr>
        <p:spPr/>
      </p:sp>
      <p:sp>
        <p:nvSpPr>
          <p:cNvPr id="1048630" name="Notes Placeholder 2"/>
          <p:cNvSpPr>
            <a:spLocks noGrp="1"/>
          </p:cNvSpPr>
          <p:nvPr>
            <p:ph type="body" idx="1"/>
          </p:nvPr>
        </p:nvSpPr>
        <p:spPr/>
        <p:txBody>
          <a:bodyPr/>
          <a:p>
            <a:r>
              <a:rPr dirty="0" lang="en-US" smtClean="0"/>
              <a:t>In</a:t>
            </a:r>
            <a:r>
              <a:rPr baseline="0" dirty="0" lang="en-US" smtClean="0"/>
              <a:t> the wake of Covid-19 pandemic, states are beginning to think the need to involve community health care workers in the fight against this health crisis. New York has about 11,000 CHWs who work in different areas in the state. Coronavirus pandemic has shown that every worker in the health care sector is important as the shortage in the health care workers call for serious interventions in the future. </a:t>
            </a:r>
            <a:endParaRPr dirty="0" lang="en-GB"/>
          </a:p>
        </p:txBody>
      </p:sp>
      <p:sp>
        <p:nvSpPr>
          <p:cNvPr id="1048631" name="Slide Number Placeholder 3"/>
          <p:cNvSpPr>
            <a:spLocks noGrp="1"/>
          </p:cNvSpPr>
          <p:nvPr>
            <p:ph type="sldNum" sz="quarter" idx="10"/>
          </p:nvPr>
        </p:nvSpPr>
        <p:spPr/>
        <p:txBody>
          <a:bodyPr/>
          <a:p>
            <a:fld id="{EB817DAC-09D2-48D0-BD0B-55ADAAC2D026}" type="slidenum">
              <a:rPr lang="en-GB" smtClean="0"/>
              <a:t>8</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34" name="Slide Image Placeholder 1"/>
          <p:cNvSpPr>
            <a:spLocks noChangeAspect="1" noRot="1" noGrp="1"/>
          </p:cNvSpPr>
          <p:nvPr>
            <p:ph type="sldImg"/>
          </p:nvPr>
        </p:nvSpPr>
        <p:spPr/>
      </p:sp>
      <p:sp>
        <p:nvSpPr>
          <p:cNvPr id="1048635" name="Notes Placeholder 2"/>
          <p:cNvSpPr>
            <a:spLocks noGrp="1"/>
          </p:cNvSpPr>
          <p:nvPr>
            <p:ph type="body" idx="1"/>
          </p:nvPr>
        </p:nvSpPr>
        <p:spPr/>
        <p:txBody>
          <a:bodyPr/>
          <a:p>
            <a:r>
              <a:rPr dirty="0" lang="en-US" smtClean="0"/>
              <a:t>CHWs</a:t>
            </a:r>
            <a:r>
              <a:rPr baseline="0" dirty="0" lang="en-US" smtClean="0"/>
              <a:t> have numerous responsibilities that can be integrated in the health care system to enhance the fight against the current health crisis. Krause (2020) explains that CHW has proven useful in the past as the country combated pandemics like Ebola outbreak where the CHWs helped with the community-based strategy to help in educating the community on the disease. Similarly, CHWs can prove useful in the fight against Covid-19 crisis. They can help in detecting patients with the signs of the virus and get them to the hospital.</a:t>
            </a:r>
            <a:endParaRPr dirty="0" lang="en-GB"/>
          </a:p>
        </p:txBody>
      </p:sp>
      <p:sp>
        <p:nvSpPr>
          <p:cNvPr id="1048636" name="Slide Number Placeholder 3"/>
          <p:cNvSpPr>
            <a:spLocks noGrp="1"/>
          </p:cNvSpPr>
          <p:nvPr>
            <p:ph type="sldNum" sz="quarter" idx="10"/>
          </p:nvPr>
        </p:nvSpPr>
        <p:spPr/>
        <p:txBody>
          <a:bodyPr/>
          <a:p>
            <a:fld id="{EB817DAC-09D2-48D0-BD0B-55ADAAC2D026}" type="slidenum">
              <a:rPr lang="en-GB" smtClean="0"/>
              <a:t>9</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639" name="Slide Image Placeholder 1"/>
          <p:cNvSpPr>
            <a:spLocks noChangeAspect="1" noRot="1" noGrp="1"/>
          </p:cNvSpPr>
          <p:nvPr>
            <p:ph type="sldImg"/>
          </p:nvPr>
        </p:nvSpPr>
        <p:spPr/>
      </p:sp>
      <p:sp>
        <p:nvSpPr>
          <p:cNvPr id="1048640" name="Notes Placeholder 2"/>
          <p:cNvSpPr>
            <a:spLocks noGrp="1"/>
          </p:cNvSpPr>
          <p:nvPr>
            <p:ph type="body" idx="1"/>
          </p:nvPr>
        </p:nvSpPr>
        <p:spPr/>
        <p:txBody>
          <a:bodyPr/>
          <a:p>
            <a:r>
              <a:rPr dirty="0" lang="en-US" smtClean="0"/>
              <a:t>CHW</a:t>
            </a:r>
            <a:r>
              <a:rPr baseline="0" dirty="0" lang="en-US" smtClean="0"/>
              <a:t> needs to be integrated in the health system due to their effectiveness in coordinating community-centered health delivery strategies. They are critical in health service delivery not only in New York but across the country. They can work both as full-time or part-time employees. Even though most of them work on full-time basis, CHWs require recognition and proper training to equip them with the skills to help them fulfill their responsibilities. </a:t>
            </a:r>
            <a:endParaRPr dirty="0" lang="en-GB"/>
          </a:p>
        </p:txBody>
      </p:sp>
      <p:sp>
        <p:nvSpPr>
          <p:cNvPr id="1048641" name="Slide Number Placeholder 3"/>
          <p:cNvSpPr>
            <a:spLocks noGrp="1"/>
          </p:cNvSpPr>
          <p:nvPr>
            <p:ph type="sldNum" sz="quarter" idx="10"/>
          </p:nvPr>
        </p:nvSpPr>
        <p:spPr/>
        <p:txBody>
          <a:bodyPr/>
          <a:p>
            <a:fld id="{EB817DAC-09D2-48D0-BD0B-55ADAAC2D026}" type="slidenum">
              <a:rPr lang="en-GB" smtClean="0"/>
              <a:t>10</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644" name="Slide Image Placeholder 1"/>
          <p:cNvSpPr>
            <a:spLocks noChangeAspect="1" noRot="1" noGrp="1"/>
          </p:cNvSpPr>
          <p:nvPr>
            <p:ph type="sldImg"/>
          </p:nvPr>
        </p:nvSpPr>
        <p:spPr/>
      </p:sp>
      <p:sp>
        <p:nvSpPr>
          <p:cNvPr id="1048645" name="Notes Placeholder 2"/>
          <p:cNvSpPr>
            <a:spLocks noGrp="1"/>
          </p:cNvSpPr>
          <p:nvPr>
            <p:ph type="body" idx="1"/>
          </p:nvPr>
        </p:nvSpPr>
        <p:spPr/>
        <p:txBody>
          <a:bodyPr/>
          <a:p>
            <a:r>
              <a:rPr dirty="0" lang="en-US" smtClean="0"/>
              <a:t>As I conclude</a:t>
            </a:r>
            <a:r>
              <a:rPr baseline="0" dirty="0" lang="en-US" smtClean="0"/>
              <a:t> this presentation, I want to state that covid-19 pandemic has proven to many states that the health care services are not enough. Also, there is still great disparity in the care deliveries. Bridging this gap can only be achieved by fully integrating the CHWs in the health care system to implementing the outreach and public education programs because they are in constant touch and interaction with the community members. They can help in the fight against covid-19 in contact tracing, educating the community on the prevention strategies, and connect the community with the health care institutions. </a:t>
            </a:r>
            <a:endParaRPr dirty="0" lang="en-GB"/>
          </a:p>
        </p:txBody>
      </p:sp>
      <p:sp>
        <p:nvSpPr>
          <p:cNvPr id="1048646" name="Slide Number Placeholder 3"/>
          <p:cNvSpPr>
            <a:spLocks noGrp="1"/>
          </p:cNvSpPr>
          <p:nvPr>
            <p:ph type="sldNum" sz="quarter" idx="10"/>
          </p:nvPr>
        </p:nvSpPr>
        <p:spPr/>
        <p:txBody>
          <a:bodyPr/>
          <a:p>
            <a:fld id="{EB817DAC-09D2-48D0-BD0B-55ADAAC2D026}" type="slidenum">
              <a:rPr lang="en-GB" smtClean="0"/>
              <a:t>11</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bg>
      <p:bgRef idx="1002">
        <a:schemeClr val="bg2"/>
      </p:bgRef>
    </p:bg>
    <p:spTree>
      <p:nvGrpSpPr>
        <p:cNvPr id="25" name=""/>
        <p:cNvGrpSpPr/>
        <p:nvPr/>
      </p:nvGrpSpPr>
      <p:grpSpPr>
        <a:xfrm>
          <a:off x="0" y="0"/>
          <a:ext cx="0" cy="0"/>
          <a:chOff x="0" y="0"/>
          <a:chExt cx="0" cy="0"/>
        </a:xfrm>
      </p:grpSpPr>
      <p:sp>
        <p:nvSpPr>
          <p:cNvPr id="1048585" name="Title 8"/>
          <p:cNvSpPr>
            <a:spLocks noGrp="1"/>
          </p:cNvSpPr>
          <p:nvPr>
            <p:ph type="ctrTitle"/>
          </p:nvPr>
        </p:nvSpPr>
        <p:spPr>
          <a:xfrm>
            <a:off x="533400" y="1371600"/>
            <a:ext cx="7851648" cy="1828800"/>
          </a:xfrm>
          <a:ln>
            <a:noFill/>
          </a:ln>
        </p:spPr>
        <p:txBody>
          <a:bodyPr anchor="b" bIns="0" rIns="18288" tIns="0" vert="horz">
            <a:normAutofit/>
            <a:scene3d>
              <a:camera prst="orthographicFront"/>
              <a:lightRig dir="t" rig="freezing">
                <a:rot lat="0" lon="0" rev="5640000"/>
              </a:lightRig>
            </a:scene3d>
            <a:sp3d prstMaterial="flat">
              <a:bevelT w="38100" h="38100"/>
              <a:contourClr>
                <a:schemeClr val="tx2"/>
              </a:contourClr>
            </a:sp3d>
          </a:bodyPr>
          <a:lstStyle>
            <a:lvl1pPr algn="r" rtl="0">
              <a:spcBef>
                <a:spcPct val="0"/>
              </a:spcBef>
              <a:buNone/>
              <a:defRPr b="1" sz="5600">
                <a:ln>
                  <a:noFill/>
                </a:ln>
                <a:solidFill>
                  <a:schemeClr val="accent3">
                    <a:tint val="90000"/>
                    <a:satMod val="120000"/>
                  </a:schemeClr>
                </a:solidFill>
                <a:effectLst>
                  <a:outerShdw algn="tl" blurRad="38100" dir="5400000" dist="25400"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048586" name="Subtitle 16"/>
          <p:cNvSpPr>
            <a:spLocks noGrp="1"/>
          </p:cNvSpPr>
          <p:nvPr>
            <p:ph type="subTitle" idx="1"/>
          </p:nvPr>
        </p:nvSpPr>
        <p:spPr>
          <a:xfrm>
            <a:off x="533400" y="3228536"/>
            <a:ext cx="7854696" cy="1752600"/>
          </a:xfrm>
        </p:spPr>
        <p:txBody>
          <a:bodyPr lIns="0" rIns="18288"/>
          <a:lstStyle>
            <a:lvl1pPr algn="r" indent="0" marL="0" marR="45720">
              <a:buNone/>
              <a:defRPr>
                <a:solidFill>
                  <a:schemeClr val="tx1"/>
                </a:solidFill>
              </a:defRPr>
            </a:lvl1pPr>
            <a:lvl2pPr algn="ctr" indent="0" marL="457200">
              <a:buNone/>
            </a:lvl2pPr>
            <a:lvl3pPr algn="ctr" indent="0" marL="914400">
              <a:buNone/>
            </a:lvl3pPr>
            <a:lvl4pPr algn="ctr" indent="0" marL="1371600">
              <a:buNone/>
            </a:lvl4pPr>
            <a:lvl5pPr algn="ctr" indent="0" marL="1828800">
              <a:buNone/>
            </a:lvl5pPr>
            <a:lvl6pPr algn="ctr" indent="0" marL="2286000">
              <a:buNone/>
            </a:lvl6pPr>
            <a:lvl7pPr algn="ctr" indent="0" marL="2743200">
              <a:buNone/>
            </a:lvl7pPr>
            <a:lvl8pPr algn="ctr" indent="0" marL="3200400">
              <a:buNone/>
            </a:lvl8pPr>
            <a:lvl9pPr algn="ctr" indent="0" marL="3657600">
              <a:buNone/>
            </a:lvl9pPr>
          </a:lstStyle>
          <a:p>
            <a:r>
              <a:rPr kumimoji="0" lang="en-US" smtClean="0"/>
              <a:t>Click to edit Master subtitle style</a:t>
            </a:r>
            <a:endParaRPr kumimoji="0" lang="en-US"/>
          </a:p>
        </p:txBody>
      </p:sp>
      <p:sp>
        <p:nvSpPr>
          <p:cNvPr id="1048587" name="Date Placeholder 29"/>
          <p:cNvSpPr>
            <a:spLocks noGrp="1"/>
          </p:cNvSpPr>
          <p:nvPr>
            <p:ph type="dt" sz="half" idx="10"/>
          </p:nvPr>
        </p:nvSpPr>
        <p:spPr/>
        <p:txBody>
          <a:bodyPr/>
          <a:p>
            <a:fld id="{2E7BADF1-5CE4-467A-B2A7-3E06BEBC4434}" type="datetimeFigureOut">
              <a:rPr lang="en-GB" smtClean="0"/>
              <a:t>15/05/2020</a:t>
            </a:fld>
            <a:endParaRPr lang="en-GB"/>
          </a:p>
        </p:txBody>
      </p:sp>
      <p:sp>
        <p:nvSpPr>
          <p:cNvPr id="1048588" name="Footer Placeholder 18"/>
          <p:cNvSpPr>
            <a:spLocks noGrp="1"/>
          </p:cNvSpPr>
          <p:nvPr>
            <p:ph type="ftr" sz="quarter" idx="11"/>
          </p:nvPr>
        </p:nvSpPr>
        <p:spPr/>
        <p:txBody>
          <a:bodyPr/>
          <a:p>
            <a:endParaRPr lang="en-GB"/>
          </a:p>
        </p:txBody>
      </p:sp>
      <p:sp>
        <p:nvSpPr>
          <p:cNvPr id="1048589" name="Slide Number Placeholder 26"/>
          <p:cNvSpPr>
            <a:spLocks noGrp="1"/>
          </p:cNvSpPr>
          <p:nvPr>
            <p:ph type="sldNum" sz="quarter" idx="12"/>
          </p:nvPr>
        </p:nvSpPr>
        <p:spPr/>
        <p:txBody>
          <a:bodyPr/>
          <a:p>
            <a:fld id="{56DBD9AA-1622-4C14-A9C3-4E95C2B51323}" type="slidenum">
              <a:rPr lang="en-GB" smtClean="0"/>
              <a:t>‹#›</a:t>
            </a:fld>
            <a:endParaRPr lang="en-GB"/>
          </a:p>
        </p:txBody>
      </p:sp>
    </p:spTree>
  </p:cSld>
  <p:clrMapOvr>
    <a:overrideClrMapping accent1="accent1" accent2="accent2" accent3="accent3" accent4="accent4" accent5="accent5" accent6="accent6" bg1="dk1" bg2="dk2" tx1="lt1" tx2="lt2"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29" name=""/>
        <p:cNvGrpSpPr/>
        <p:nvPr/>
      </p:nvGrpSpPr>
      <p:grpSpPr>
        <a:xfrm>
          <a:off x="0" y="0"/>
          <a:ext cx="0" cy="0"/>
          <a:chOff x="0" y="0"/>
          <a:chExt cx="0" cy="0"/>
        </a:xfrm>
      </p:grpSpPr>
      <p:sp>
        <p:nvSpPr>
          <p:cNvPr id="1048592" name="Title 1"/>
          <p:cNvSpPr>
            <a:spLocks noGrp="1"/>
          </p:cNvSpPr>
          <p:nvPr>
            <p:ph type="title"/>
          </p:nvPr>
        </p:nvSpPr>
        <p:spPr/>
        <p:txBody>
          <a:bodyPr/>
          <a:p>
            <a:r>
              <a:rPr kumimoji="0" lang="en-US" smtClean="0"/>
              <a:t>Click to edit Master title style</a:t>
            </a:r>
            <a:endParaRPr kumimoji="0" lang="en-US"/>
          </a:p>
        </p:txBody>
      </p:sp>
      <p:sp>
        <p:nvSpPr>
          <p:cNvPr id="1048593" name="Content Placeholder 2"/>
          <p:cNvSpPr>
            <a:spLocks noGrp="1"/>
          </p:cNvSpPr>
          <p:nvPr>
            <p:ph idx="1"/>
          </p:nvPr>
        </p:nvSpPr>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594" name="Date Placeholder 3"/>
          <p:cNvSpPr>
            <a:spLocks noGrp="1"/>
          </p:cNvSpPr>
          <p:nvPr>
            <p:ph type="dt" sz="half" idx="10"/>
          </p:nvPr>
        </p:nvSpPr>
        <p:spPr/>
        <p:txBody>
          <a:bodyPr/>
          <a:p>
            <a:fld id="{2E7BADF1-5CE4-467A-B2A7-3E06BEBC4434}" type="datetimeFigureOut">
              <a:rPr lang="en-GB" smtClean="0"/>
              <a:t>15/05/2020</a:t>
            </a:fld>
            <a:endParaRPr lang="en-GB"/>
          </a:p>
        </p:txBody>
      </p:sp>
      <p:sp>
        <p:nvSpPr>
          <p:cNvPr id="1048595" name="Footer Placeholder 4"/>
          <p:cNvSpPr>
            <a:spLocks noGrp="1"/>
          </p:cNvSpPr>
          <p:nvPr>
            <p:ph type="ftr" sz="quarter" idx="11"/>
          </p:nvPr>
        </p:nvSpPr>
        <p:spPr/>
        <p:txBody>
          <a:bodyPr/>
          <a:p>
            <a:endParaRPr lang="en-GB"/>
          </a:p>
        </p:txBody>
      </p:sp>
      <p:sp>
        <p:nvSpPr>
          <p:cNvPr id="1048596" name="Slide Number Placeholder 5"/>
          <p:cNvSpPr>
            <a:spLocks noGrp="1"/>
          </p:cNvSpPr>
          <p:nvPr>
            <p:ph type="sldNum" sz="quarter" idx="12"/>
          </p:nvPr>
        </p:nvSpPr>
        <p:spPr/>
        <p:txBody>
          <a:bodyPr/>
          <a:p>
            <a:fld id="{56DBD9AA-1622-4C14-A9C3-4E95C2B51323}"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bg>
      <p:bgRef idx="1002">
        <a:schemeClr val="bg2"/>
      </p:bgRef>
    </p:bg>
    <p:spTree>
      <p:nvGrpSpPr>
        <p:cNvPr id="65" name=""/>
        <p:cNvGrpSpPr/>
        <p:nvPr/>
      </p:nvGrpSpPr>
      <p:grpSpPr>
        <a:xfrm>
          <a:off x="0" y="0"/>
          <a:ext cx="0" cy="0"/>
          <a:chOff x="0" y="0"/>
          <a:chExt cx="0" cy="0"/>
        </a:xfrm>
      </p:grpSpPr>
      <p:sp>
        <p:nvSpPr>
          <p:cNvPr id="1048673" name="Title 1"/>
          <p:cNvSpPr>
            <a:spLocks noGrp="1"/>
          </p:cNvSpPr>
          <p:nvPr>
            <p:ph type="title"/>
          </p:nvPr>
        </p:nvSpPr>
        <p:spPr>
          <a:xfrm>
            <a:off x="530352" y="1316736"/>
            <a:ext cx="7772400" cy="1362456"/>
          </a:xfrm>
          <a:ln>
            <a:noFill/>
          </a:ln>
        </p:spPr>
        <p:txBody>
          <a:bodyPr anchor="b" bIns="0" tIns="0" vert="horz">
            <a:noAutofit/>
            <a:scene3d>
              <a:camera prst="orthographicFront"/>
              <a:lightRig dir="t" rig="freezing">
                <a:rot lat="0" lon="0" rev="5640000"/>
              </a:lightRig>
            </a:scene3d>
            <a:sp3d prstMaterial="flat">
              <a:bevelT w="38100" h="38100"/>
            </a:sp3d>
          </a:bodyPr>
          <a:lstStyle>
            <a:lvl1pPr algn="l" rtl="0">
              <a:spcBef>
                <a:spcPct val="0"/>
              </a:spcBef>
              <a:buNone/>
              <a:defRPr baseline="0" b="1" cap="none" dirty="0" sz="5600" lang="en-US">
                <a:ln w="635">
                  <a:noFill/>
                </a:ln>
                <a:solidFill>
                  <a:schemeClr val="accent4">
                    <a:tint val="90000"/>
                    <a:satMod val="125000"/>
                  </a:schemeClr>
                </a:solidFill>
                <a:effectLst>
                  <a:outerShdw algn="tl" blurRad="38100" dir="5400000" dist="25400"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048674" name="Text Placeholder 2"/>
          <p:cNvSpPr>
            <a:spLocks noGrp="1"/>
          </p:cNvSpPr>
          <p:nvPr>
            <p:ph type="body" idx="1"/>
          </p:nvPr>
        </p:nvSpPr>
        <p:spPr>
          <a:xfrm>
            <a:off x="530352" y="2704664"/>
            <a:ext cx="7772400" cy="1509712"/>
          </a:xfrm>
        </p:spPr>
        <p:txBody>
          <a:bodyPr anchor="t" lIns="45720" rIns="45720"/>
          <a:lstStyle>
            <a:lvl1pPr indent="0" marL="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eaLnBrk="1" hangingPunct="1" latinLnBrk="0" lvl="0"/>
            <a:r>
              <a:rPr kumimoji="0" lang="en-US" smtClean="0"/>
              <a:t>Click to edit Master text styles</a:t>
            </a:r>
          </a:p>
        </p:txBody>
      </p:sp>
      <p:sp>
        <p:nvSpPr>
          <p:cNvPr id="1048675" name="Date Placeholder 3"/>
          <p:cNvSpPr>
            <a:spLocks noGrp="1"/>
          </p:cNvSpPr>
          <p:nvPr>
            <p:ph type="dt" sz="half" idx="10"/>
          </p:nvPr>
        </p:nvSpPr>
        <p:spPr/>
        <p:txBody>
          <a:bodyPr/>
          <a:p>
            <a:fld id="{2E7BADF1-5CE4-467A-B2A7-3E06BEBC4434}" type="datetimeFigureOut">
              <a:rPr lang="en-GB" smtClean="0"/>
              <a:t>15/05/2020</a:t>
            </a:fld>
            <a:endParaRPr lang="en-GB"/>
          </a:p>
        </p:txBody>
      </p:sp>
      <p:sp>
        <p:nvSpPr>
          <p:cNvPr id="1048676" name="Footer Placeholder 4"/>
          <p:cNvSpPr>
            <a:spLocks noGrp="1"/>
          </p:cNvSpPr>
          <p:nvPr>
            <p:ph type="ftr" sz="quarter" idx="11"/>
          </p:nvPr>
        </p:nvSpPr>
        <p:spPr/>
        <p:txBody>
          <a:bodyPr/>
          <a:p>
            <a:endParaRPr lang="en-GB"/>
          </a:p>
        </p:txBody>
      </p:sp>
      <p:sp>
        <p:nvSpPr>
          <p:cNvPr id="1048677" name="Slide Number Placeholder 5"/>
          <p:cNvSpPr>
            <a:spLocks noGrp="1"/>
          </p:cNvSpPr>
          <p:nvPr>
            <p:ph type="sldNum" sz="quarter" idx="12"/>
          </p:nvPr>
        </p:nvSpPr>
        <p:spPr/>
        <p:txBody>
          <a:bodyPr/>
          <a:p>
            <a:fld id="{56DBD9AA-1622-4C14-A9C3-4E95C2B51323}" type="slidenum">
              <a:rPr lang="en-GB" smtClean="0"/>
              <a:t>‹#›</a:t>
            </a:fld>
            <a:endParaRPr lang="en-GB"/>
          </a:p>
        </p:txBody>
      </p:sp>
    </p:spTree>
  </p:cSld>
  <p:clrMapOvr>
    <a:overrideClrMapping accent1="accent1" accent2="accent2" accent3="accent3" accent4="accent4" accent5="accent5" accent6="accent6" bg1="dk1" bg2="dk2" tx1="lt1" tx2="lt2"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66" name=""/>
        <p:cNvGrpSpPr/>
        <p:nvPr/>
      </p:nvGrpSpPr>
      <p:grpSpPr>
        <a:xfrm>
          <a:off x="0" y="0"/>
          <a:ext cx="0" cy="0"/>
          <a:chOff x="0" y="0"/>
          <a:chExt cx="0" cy="0"/>
        </a:xfrm>
      </p:grpSpPr>
      <p:sp>
        <p:nvSpPr>
          <p:cNvPr id="1048678" name="Title 1"/>
          <p:cNvSpPr>
            <a:spLocks noGrp="1"/>
          </p:cNvSpPr>
          <p:nvPr>
            <p:ph type="title"/>
          </p:nvPr>
        </p:nvSpPr>
        <p:spPr>
          <a:xfrm>
            <a:off x="457200" y="704088"/>
            <a:ext cx="8229600" cy="1143000"/>
          </a:xfrm>
        </p:spPr>
        <p:txBody>
          <a:bodyPr/>
          <a:p>
            <a:r>
              <a:rPr kumimoji="0" lang="en-US" smtClean="0"/>
              <a:t>Click to edit Master title style</a:t>
            </a:r>
            <a:endParaRPr kumimoji="0" lang="en-US"/>
          </a:p>
        </p:txBody>
      </p:sp>
      <p:sp>
        <p:nvSpPr>
          <p:cNvPr id="1048679"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80"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81" name="Date Placeholder 4"/>
          <p:cNvSpPr>
            <a:spLocks noGrp="1"/>
          </p:cNvSpPr>
          <p:nvPr>
            <p:ph type="dt" sz="half" idx="10"/>
          </p:nvPr>
        </p:nvSpPr>
        <p:spPr/>
        <p:txBody>
          <a:bodyPr/>
          <a:p>
            <a:fld id="{2E7BADF1-5CE4-467A-B2A7-3E06BEBC4434}" type="datetimeFigureOut">
              <a:rPr lang="en-GB" smtClean="0"/>
              <a:t>15/05/2020</a:t>
            </a:fld>
            <a:endParaRPr lang="en-GB"/>
          </a:p>
        </p:txBody>
      </p:sp>
      <p:sp>
        <p:nvSpPr>
          <p:cNvPr id="1048682" name="Footer Placeholder 5"/>
          <p:cNvSpPr>
            <a:spLocks noGrp="1"/>
          </p:cNvSpPr>
          <p:nvPr>
            <p:ph type="ftr" sz="quarter" idx="11"/>
          </p:nvPr>
        </p:nvSpPr>
        <p:spPr/>
        <p:txBody>
          <a:bodyPr/>
          <a:p>
            <a:endParaRPr lang="en-GB"/>
          </a:p>
        </p:txBody>
      </p:sp>
      <p:sp>
        <p:nvSpPr>
          <p:cNvPr id="1048683" name="Slide Number Placeholder 6"/>
          <p:cNvSpPr>
            <a:spLocks noGrp="1"/>
          </p:cNvSpPr>
          <p:nvPr>
            <p:ph type="sldNum" sz="quarter" idx="12"/>
          </p:nvPr>
        </p:nvSpPr>
        <p:spPr/>
        <p:txBody>
          <a:bodyPr/>
          <a:p>
            <a:fld id="{56DBD9AA-1622-4C14-A9C3-4E95C2B51323}"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67" name=""/>
        <p:cNvGrpSpPr/>
        <p:nvPr/>
      </p:nvGrpSpPr>
      <p:grpSpPr>
        <a:xfrm>
          <a:off x="0" y="0"/>
          <a:ext cx="0" cy="0"/>
          <a:chOff x="0" y="0"/>
          <a:chExt cx="0" cy="0"/>
        </a:xfrm>
      </p:grpSpPr>
      <p:sp>
        <p:nvSpPr>
          <p:cNvPr id="1048684" name="Title 1"/>
          <p:cNvSpPr>
            <a:spLocks noGrp="1"/>
          </p:cNvSpPr>
          <p:nvPr>
            <p:ph type="title"/>
          </p:nvPr>
        </p:nvSpPr>
        <p:spPr>
          <a:xfrm>
            <a:off x="457200" y="704088"/>
            <a:ext cx="8229600" cy="1143000"/>
          </a:xfrm>
        </p:spPr>
        <p:txBody>
          <a:bodyPr anchor="b" tIns="45720"/>
          <a:p>
            <a:r>
              <a:rPr kumimoji="0" lang="en-US" smtClean="0"/>
              <a:t>Click to edit Master title style</a:t>
            </a:r>
            <a:endParaRPr kumimoji="0" lang="en-US"/>
          </a:p>
        </p:txBody>
      </p:sp>
      <p:sp>
        <p:nvSpPr>
          <p:cNvPr id="1048685" name="Text Placeholder 2"/>
          <p:cNvSpPr>
            <a:spLocks noGrp="1"/>
          </p:cNvSpPr>
          <p:nvPr>
            <p:ph type="body" idx="1"/>
          </p:nvPr>
        </p:nvSpPr>
        <p:spPr>
          <a:xfrm>
            <a:off x="457200" y="1855248"/>
            <a:ext cx="4040188" cy="659352"/>
          </a:xfrm>
        </p:spPr>
        <p:txBody>
          <a:bodyPr anchor="ctr" bIns="0" lIns="45720" rIns="45720" tIns="0">
            <a:noAutofit/>
          </a:bodyPr>
          <a:lstStyle>
            <a:lvl1pPr indent="0" marL="0">
              <a:buNone/>
              <a:defRPr baseline="0" b="1" cap="none" sz="2400">
                <a:solidFill>
                  <a:schemeClr val="tx2"/>
                </a:solidFill>
                <a:effectLst/>
              </a:defRPr>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686" name="Text Placeholder 3"/>
          <p:cNvSpPr>
            <a:spLocks noGrp="1"/>
          </p:cNvSpPr>
          <p:nvPr>
            <p:ph type="body" sz="half" idx="3"/>
          </p:nvPr>
        </p:nvSpPr>
        <p:spPr>
          <a:xfrm>
            <a:off x="4645025" y="1859757"/>
            <a:ext cx="4041775" cy="654843"/>
          </a:xfrm>
        </p:spPr>
        <p:txBody>
          <a:bodyPr anchor="ctr" bIns="0" lIns="45720" rIns="45720" tIns="0"/>
          <a:lstStyle>
            <a:lvl1pPr indent="0" marL="0">
              <a:buNone/>
              <a:defRPr baseline="0" b="1" cap="none" sz="2400">
                <a:solidFill>
                  <a:schemeClr val="tx2"/>
                </a:solidFill>
                <a:effectLst/>
              </a:defRPr>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687"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88"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89" name="Date Placeholder 6"/>
          <p:cNvSpPr>
            <a:spLocks noGrp="1"/>
          </p:cNvSpPr>
          <p:nvPr>
            <p:ph type="dt" sz="half" idx="10"/>
          </p:nvPr>
        </p:nvSpPr>
        <p:spPr/>
        <p:txBody>
          <a:bodyPr/>
          <a:p>
            <a:fld id="{2E7BADF1-5CE4-467A-B2A7-3E06BEBC4434}" type="datetimeFigureOut">
              <a:rPr lang="en-GB" smtClean="0"/>
              <a:t>15/05/2020</a:t>
            </a:fld>
            <a:endParaRPr lang="en-GB"/>
          </a:p>
        </p:txBody>
      </p:sp>
      <p:sp>
        <p:nvSpPr>
          <p:cNvPr id="1048690" name="Footer Placeholder 7"/>
          <p:cNvSpPr>
            <a:spLocks noGrp="1"/>
          </p:cNvSpPr>
          <p:nvPr>
            <p:ph type="ftr" sz="quarter" idx="11"/>
          </p:nvPr>
        </p:nvSpPr>
        <p:spPr/>
        <p:txBody>
          <a:bodyPr/>
          <a:p>
            <a:endParaRPr lang="en-GB"/>
          </a:p>
        </p:txBody>
      </p:sp>
      <p:sp>
        <p:nvSpPr>
          <p:cNvPr id="1048691" name="Slide Number Placeholder 8"/>
          <p:cNvSpPr>
            <a:spLocks noGrp="1"/>
          </p:cNvSpPr>
          <p:nvPr>
            <p:ph type="sldNum" sz="quarter" idx="12"/>
          </p:nvPr>
        </p:nvSpPr>
        <p:spPr/>
        <p:txBody>
          <a:bodyPr/>
          <a:p>
            <a:fld id="{56DBD9AA-1622-4C14-A9C3-4E95C2B51323}"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61" name=""/>
        <p:cNvGrpSpPr/>
        <p:nvPr/>
      </p:nvGrpSpPr>
      <p:grpSpPr>
        <a:xfrm>
          <a:off x="0" y="0"/>
          <a:ext cx="0" cy="0"/>
          <a:chOff x="0" y="0"/>
          <a:chExt cx="0" cy="0"/>
        </a:xfrm>
      </p:grpSpPr>
      <p:sp>
        <p:nvSpPr>
          <p:cNvPr id="1048649" name="Title 1"/>
          <p:cNvSpPr>
            <a:spLocks noGrp="1"/>
          </p:cNvSpPr>
          <p:nvPr>
            <p:ph type="title"/>
          </p:nvPr>
        </p:nvSpPr>
        <p:spPr>
          <a:xfrm>
            <a:off x="457200" y="704088"/>
            <a:ext cx="8305800" cy="1143000"/>
          </a:xfrm>
        </p:spPr>
        <p:txBody>
          <a:bodyPr anchor="b" bIns="0" tIns="45720" vert="horz">
            <a:normAutofit/>
            <a:scene3d>
              <a:camera prst="orthographicFront"/>
              <a:lightRig dir="t" rig="freezing">
                <a:rot lat="0" lon="0" rev="5640000"/>
              </a:lightRig>
            </a:scene3d>
            <a:sp3d prstMaterial="flat">
              <a:contourClr>
                <a:schemeClr val="tx2"/>
              </a:contourClr>
            </a:sp3d>
          </a:bodyPr>
          <a:lstStyle>
            <a:lvl1pPr algn="l" rtl="0">
              <a:spcBef>
                <a:spcPct val="0"/>
              </a:spcBef>
              <a:buNone/>
              <a:defRPr b="0" sz="500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1048650" name="Date Placeholder 2"/>
          <p:cNvSpPr>
            <a:spLocks noGrp="1"/>
          </p:cNvSpPr>
          <p:nvPr>
            <p:ph type="dt" sz="half" idx="10"/>
          </p:nvPr>
        </p:nvSpPr>
        <p:spPr/>
        <p:txBody>
          <a:bodyPr/>
          <a:p>
            <a:fld id="{2E7BADF1-5CE4-467A-B2A7-3E06BEBC4434}" type="datetimeFigureOut">
              <a:rPr lang="en-GB" smtClean="0"/>
              <a:t>15/05/2020</a:t>
            </a:fld>
            <a:endParaRPr lang="en-GB"/>
          </a:p>
        </p:txBody>
      </p:sp>
      <p:sp>
        <p:nvSpPr>
          <p:cNvPr id="1048651" name="Footer Placeholder 3"/>
          <p:cNvSpPr>
            <a:spLocks noGrp="1"/>
          </p:cNvSpPr>
          <p:nvPr>
            <p:ph type="ftr" sz="quarter" idx="11"/>
          </p:nvPr>
        </p:nvSpPr>
        <p:spPr/>
        <p:txBody>
          <a:bodyPr/>
          <a:p>
            <a:endParaRPr lang="en-GB"/>
          </a:p>
        </p:txBody>
      </p:sp>
      <p:sp>
        <p:nvSpPr>
          <p:cNvPr id="1048652" name="Slide Number Placeholder 4"/>
          <p:cNvSpPr>
            <a:spLocks noGrp="1"/>
          </p:cNvSpPr>
          <p:nvPr>
            <p:ph type="sldNum" sz="quarter" idx="12"/>
          </p:nvPr>
        </p:nvSpPr>
        <p:spPr/>
        <p:txBody>
          <a:bodyPr/>
          <a:p>
            <a:fld id="{56DBD9AA-1622-4C14-A9C3-4E95C2B51323}"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68" name=""/>
        <p:cNvGrpSpPr/>
        <p:nvPr/>
      </p:nvGrpSpPr>
      <p:grpSpPr>
        <a:xfrm>
          <a:off x="0" y="0"/>
          <a:ext cx="0" cy="0"/>
          <a:chOff x="0" y="0"/>
          <a:chExt cx="0" cy="0"/>
        </a:xfrm>
      </p:grpSpPr>
      <p:sp>
        <p:nvSpPr>
          <p:cNvPr id="1048692" name="Date Placeholder 1"/>
          <p:cNvSpPr>
            <a:spLocks noGrp="1"/>
          </p:cNvSpPr>
          <p:nvPr>
            <p:ph type="dt" sz="half" idx="10"/>
          </p:nvPr>
        </p:nvSpPr>
        <p:spPr/>
        <p:txBody>
          <a:bodyPr/>
          <a:p>
            <a:fld id="{2E7BADF1-5CE4-467A-B2A7-3E06BEBC4434}" type="datetimeFigureOut">
              <a:rPr lang="en-GB" smtClean="0"/>
              <a:t>15/05/2020</a:t>
            </a:fld>
            <a:endParaRPr lang="en-GB"/>
          </a:p>
        </p:txBody>
      </p:sp>
      <p:sp>
        <p:nvSpPr>
          <p:cNvPr id="1048693" name="Footer Placeholder 2"/>
          <p:cNvSpPr>
            <a:spLocks noGrp="1"/>
          </p:cNvSpPr>
          <p:nvPr>
            <p:ph type="ftr" sz="quarter" idx="11"/>
          </p:nvPr>
        </p:nvSpPr>
        <p:spPr/>
        <p:txBody>
          <a:bodyPr/>
          <a:p>
            <a:endParaRPr lang="en-GB"/>
          </a:p>
        </p:txBody>
      </p:sp>
      <p:sp>
        <p:nvSpPr>
          <p:cNvPr id="1048694" name="Slide Number Placeholder 3"/>
          <p:cNvSpPr>
            <a:spLocks noGrp="1"/>
          </p:cNvSpPr>
          <p:nvPr>
            <p:ph type="sldNum" sz="quarter" idx="12"/>
          </p:nvPr>
        </p:nvSpPr>
        <p:spPr/>
        <p:txBody>
          <a:bodyPr/>
          <a:p>
            <a:fld id="{56DBD9AA-1622-4C14-A9C3-4E95C2B51323}"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69" name=""/>
        <p:cNvGrpSpPr/>
        <p:nvPr/>
      </p:nvGrpSpPr>
      <p:grpSpPr>
        <a:xfrm>
          <a:off x="0" y="0"/>
          <a:ext cx="0" cy="0"/>
          <a:chOff x="0" y="0"/>
          <a:chExt cx="0" cy="0"/>
        </a:xfrm>
      </p:grpSpPr>
      <p:sp>
        <p:nvSpPr>
          <p:cNvPr id="1048695" name="Title 1"/>
          <p:cNvSpPr>
            <a:spLocks noGrp="1"/>
          </p:cNvSpPr>
          <p:nvPr>
            <p:ph type="title"/>
          </p:nvPr>
        </p:nvSpPr>
        <p:spPr>
          <a:xfrm>
            <a:off x="685800" y="514352"/>
            <a:ext cx="2743200" cy="1162050"/>
          </a:xfrm>
        </p:spPr>
        <p:txBody>
          <a:bodyPr anchor="b" lIns="0">
            <a:noAutofit/>
          </a:bodyPr>
          <a:lstStyle>
            <a:lvl1pPr algn="l" rtl="0">
              <a:spcBef>
                <a:spcPct val="0"/>
              </a:spcBef>
              <a:buNone/>
              <a:defRPr b="0" sz="260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1048696" name="Text Placeholder 2"/>
          <p:cNvSpPr>
            <a:spLocks noGrp="1"/>
          </p:cNvSpPr>
          <p:nvPr>
            <p:ph type="body" idx="2"/>
          </p:nvPr>
        </p:nvSpPr>
        <p:spPr>
          <a:xfrm>
            <a:off x="685800" y="1676400"/>
            <a:ext cx="2743200" cy="4572000"/>
          </a:xfrm>
        </p:spPr>
        <p:txBody>
          <a:bodyPr lIns="18288" rIns="18288"/>
          <a:lstStyle>
            <a:lvl1pPr algn="l" indent="0" marL="0">
              <a:buNone/>
              <a:defRPr sz="1400"/>
            </a:lvl1pPr>
            <a:lvl2pPr algn="l" indent="0">
              <a:buNone/>
              <a:defRPr sz="1200"/>
            </a:lvl2pPr>
            <a:lvl3pPr algn="l" indent="0">
              <a:buNone/>
              <a:defRPr sz="1000"/>
            </a:lvl3pPr>
            <a:lvl4pPr algn="l" indent="0">
              <a:buNone/>
              <a:defRPr sz="900"/>
            </a:lvl4pPr>
            <a:lvl5pPr algn="l" indent="0">
              <a:buNone/>
              <a:defRPr sz="900"/>
            </a:lvl5pPr>
          </a:lstStyle>
          <a:p>
            <a:pPr eaLnBrk="1" hangingPunct="1" latinLnBrk="0" lvl="0"/>
            <a:r>
              <a:rPr kumimoji="0" lang="en-US" smtClean="0"/>
              <a:t>Click to edit Master text styles</a:t>
            </a:r>
          </a:p>
        </p:txBody>
      </p:sp>
      <p:sp>
        <p:nvSpPr>
          <p:cNvPr id="1048697"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98" name="Date Placeholder 4"/>
          <p:cNvSpPr>
            <a:spLocks noGrp="1"/>
          </p:cNvSpPr>
          <p:nvPr>
            <p:ph type="dt" sz="half" idx="10"/>
          </p:nvPr>
        </p:nvSpPr>
        <p:spPr/>
        <p:txBody>
          <a:bodyPr/>
          <a:p>
            <a:fld id="{2E7BADF1-5CE4-467A-B2A7-3E06BEBC4434}" type="datetimeFigureOut">
              <a:rPr lang="en-GB" smtClean="0"/>
              <a:t>15/05/2020</a:t>
            </a:fld>
            <a:endParaRPr lang="en-GB"/>
          </a:p>
        </p:txBody>
      </p:sp>
      <p:sp>
        <p:nvSpPr>
          <p:cNvPr id="1048699" name="Footer Placeholder 5"/>
          <p:cNvSpPr>
            <a:spLocks noGrp="1"/>
          </p:cNvSpPr>
          <p:nvPr>
            <p:ph type="ftr" sz="quarter" idx="11"/>
          </p:nvPr>
        </p:nvSpPr>
        <p:spPr/>
        <p:txBody>
          <a:bodyPr/>
          <a:p>
            <a:endParaRPr lang="en-GB"/>
          </a:p>
        </p:txBody>
      </p:sp>
      <p:sp>
        <p:nvSpPr>
          <p:cNvPr id="1048700" name="Slide Number Placeholder 6"/>
          <p:cNvSpPr>
            <a:spLocks noGrp="1"/>
          </p:cNvSpPr>
          <p:nvPr>
            <p:ph type="sldNum" sz="quarter" idx="12"/>
          </p:nvPr>
        </p:nvSpPr>
        <p:spPr/>
        <p:txBody>
          <a:bodyPr/>
          <a:p>
            <a:fld id="{56DBD9AA-1622-4C14-A9C3-4E95C2B51323}"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Picture with Caption">
    <p:spTree>
      <p:nvGrpSpPr>
        <p:cNvPr id="63" name=""/>
        <p:cNvGrpSpPr/>
        <p:nvPr/>
      </p:nvGrpSpPr>
      <p:grpSpPr>
        <a:xfrm>
          <a:off x="0" y="0"/>
          <a:ext cx="0" cy="0"/>
          <a:chOff x="0" y="0"/>
          <a:chExt cx="0" cy="0"/>
        </a:xfrm>
      </p:grpSpPr>
      <p:sp>
        <p:nvSpPr>
          <p:cNvPr id="1048658"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algn="tl" blurRad="63500" dir="7500000" dist="38500" kx="100000" rotWithShape="0" sx="98500" sy="10008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59" name="Right Triangle 11"/>
          <p:cNvSpPr/>
          <p:nvPr/>
        </p:nvSpPr>
        <p:spPr>
          <a:xfrm rot="420000" flipV="1">
            <a:off x="8004134" y="5359769"/>
            <a:ext cx="155448" cy="155448"/>
          </a:xfrm>
          <a:prstGeom prst="rtTriangle"/>
          <a:solidFill>
            <a:srgbClr val="FFFFFF"/>
          </a:solidFill>
          <a:ln w="12700" cap="flat" cmpd="sng" algn="ctr">
            <a:solidFill>
              <a:srgbClr val="FFFFFF"/>
            </a:solidFill>
            <a:prstDash val="solid"/>
            <a:bevel/>
          </a:ln>
          <a:effectLst>
            <a:outerShdw algn="tl" blurRad="19685" dir="12900000" dist="6350"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60" name="Title 1"/>
          <p:cNvSpPr>
            <a:spLocks noGrp="1"/>
          </p:cNvSpPr>
          <p:nvPr>
            <p:ph type="title"/>
          </p:nvPr>
        </p:nvSpPr>
        <p:spPr>
          <a:xfrm>
            <a:off x="609600" y="1176996"/>
            <a:ext cx="2212848" cy="1582621"/>
          </a:xfrm>
        </p:spPr>
        <p:txBody>
          <a:bodyPr anchor="b" bIns="45720" lIns="45720" rIns="45720" tIns="45720" vert="horz"/>
          <a:lstStyle>
            <a:lvl1pPr algn="l">
              <a:buNone/>
              <a:defRPr b="1" sz="2000">
                <a:solidFill>
                  <a:schemeClr val="tx2"/>
                </a:solidFill>
              </a:defRPr>
            </a:lvl1pPr>
          </a:lstStyle>
          <a:p>
            <a:r>
              <a:rPr kumimoji="0" lang="en-US" smtClean="0"/>
              <a:t>Click to edit Master title style</a:t>
            </a:r>
            <a:endParaRPr kumimoji="0" lang="en-US"/>
          </a:p>
        </p:txBody>
      </p:sp>
      <p:sp>
        <p:nvSpPr>
          <p:cNvPr id="1048661" name="Text Placeholder 3"/>
          <p:cNvSpPr>
            <a:spLocks noGrp="1"/>
          </p:cNvSpPr>
          <p:nvPr>
            <p:ph type="body" sz="half" idx="2"/>
          </p:nvPr>
        </p:nvSpPr>
        <p:spPr>
          <a:xfrm>
            <a:off x="609600" y="2828785"/>
            <a:ext cx="2209800" cy="2179320"/>
          </a:xfrm>
        </p:spPr>
        <p:txBody>
          <a:bodyPr anchor="t" bIns="45720" lIns="64008" rIns="45720"/>
          <a:lstStyle>
            <a:lvl1pPr algn="l" indent="0" marL="0">
              <a:spcBef>
                <a:spcPts val="250"/>
              </a:spcBef>
              <a:buFontTx/>
              <a:buNone/>
              <a:defRPr sz="1300"/>
            </a:lvl1pPr>
            <a:lvl2pPr>
              <a:defRPr sz="1200"/>
            </a:lvl2pPr>
            <a:lvl3pPr>
              <a:defRPr sz="1000"/>
            </a:lvl3pPr>
            <a:lvl4pPr>
              <a:defRPr sz="900"/>
            </a:lvl4pPr>
            <a:lvl5pPr>
              <a:defRPr sz="900"/>
            </a:lvl5pPr>
          </a:lstStyle>
          <a:p>
            <a:pPr eaLnBrk="1" hangingPunct="1" latinLnBrk="0" lvl="0"/>
            <a:r>
              <a:rPr kumimoji="0" lang="en-US" smtClean="0"/>
              <a:t>Click to edit Master text styles</a:t>
            </a:r>
          </a:p>
        </p:txBody>
      </p:sp>
      <p:sp>
        <p:nvSpPr>
          <p:cNvPr id="1048662" name="Date Placeholder 4"/>
          <p:cNvSpPr>
            <a:spLocks noGrp="1"/>
          </p:cNvSpPr>
          <p:nvPr>
            <p:ph type="dt" sz="half" idx="10"/>
          </p:nvPr>
        </p:nvSpPr>
        <p:spPr/>
        <p:txBody>
          <a:bodyPr/>
          <a:p>
            <a:fld id="{2E7BADF1-5CE4-467A-B2A7-3E06BEBC4434}" type="datetimeFigureOut">
              <a:rPr lang="en-GB" smtClean="0"/>
              <a:t>15/05/2020</a:t>
            </a:fld>
            <a:endParaRPr lang="en-GB"/>
          </a:p>
        </p:txBody>
      </p:sp>
      <p:sp>
        <p:nvSpPr>
          <p:cNvPr id="1048663" name="Footer Placeholder 5"/>
          <p:cNvSpPr>
            <a:spLocks noGrp="1"/>
          </p:cNvSpPr>
          <p:nvPr>
            <p:ph type="ftr" sz="quarter" idx="11"/>
          </p:nvPr>
        </p:nvSpPr>
        <p:spPr/>
        <p:txBody>
          <a:bodyPr/>
          <a:p>
            <a:endParaRPr lang="en-GB"/>
          </a:p>
        </p:txBody>
      </p:sp>
      <p:sp>
        <p:nvSpPr>
          <p:cNvPr id="1048664" name="Slide Number Placeholder 6"/>
          <p:cNvSpPr>
            <a:spLocks noGrp="1"/>
          </p:cNvSpPr>
          <p:nvPr>
            <p:ph type="sldNum" sz="quarter" idx="12"/>
          </p:nvPr>
        </p:nvSpPr>
        <p:spPr>
          <a:xfrm>
            <a:off x="8077200" y="6356350"/>
            <a:ext cx="609600" cy="365125"/>
          </a:xfrm>
        </p:spPr>
        <p:txBody>
          <a:bodyPr/>
          <a:p>
            <a:fld id="{56DBD9AA-1622-4C14-A9C3-4E95C2B51323}" type="slidenum">
              <a:rPr lang="en-GB" smtClean="0"/>
              <a:t>‹#›</a:t>
            </a:fld>
            <a:endParaRPr lang="en-GB"/>
          </a:p>
        </p:txBody>
      </p:sp>
      <p:sp>
        <p:nvSpPr>
          <p:cNvPr id="1048665" name="Picture Placeholder 2"/>
          <p:cNvSpPr>
            <a:spLocks noGrp="1"/>
          </p:cNvSpPr>
          <p:nvPr>
            <p:ph type="pic" idx="1"/>
          </p:nvPr>
        </p:nvSpPr>
        <p:spPr>
          <a:xfrm rot="420000">
            <a:off x="3485793" y="1199517"/>
            <a:ext cx="4617720" cy="3931920"/>
          </a:xfrm>
          <a:prstGeom prst="rect"/>
          <a:solidFill>
            <a:schemeClr val="bg2"/>
          </a:solidFill>
          <a:ln w="3000" cap="rnd">
            <a:solidFill>
              <a:srgbClr val="C0C0C0"/>
            </a:solidFill>
            <a:round/>
          </a:ln>
          <a:effectLst/>
        </p:spPr>
        <p:txBody>
          <a:bodyPr/>
          <a:lstStyle>
            <a:lvl1pPr indent="0" marL="0">
              <a:buNone/>
              <a:defRPr sz="3200"/>
            </a:lvl1pPr>
          </a:lstStyle>
          <a:p>
            <a:r>
              <a:rPr kumimoji="0" lang="en-US" smtClean="0"/>
              <a:t>Click icon to add picture</a:t>
            </a:r>
            <a:endParaRPr dirty="0" kumimoji="0" lang="en-US"/>
          </a:p>
        </p:txBody>
      </p:sp>
      <p:sp>
        <p:nvSpPr>
          <p:cNvPr id="1048666" name="Freeform 9"/>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nchor="t" bIns="45720" compatLnSpc="1" lIns="91440" rIns="91440" tIns="45720" vert="horz" wrap="square"/>
          <a:p>
            <a:pPr algn="l" eaLnBrk="1" hangingPunct="1" latinLnBrk="0" marL="0" rtl="0"/>
            <a:endParaRPr kumimoji="0" lang="en-US">
              <a:solidFill>
                <a:schemeClr val="tx1"/>
              </a:solidFill>
              <a:latin typeface="+mn-lt"/>
              <a:ea typeface="+mn-ea"/>
              <a:cs typeface="+mn-cs"/>
            </a:endParaRPr>
          </a:p>
        </p:txBody>
      </p:sp>
      <p:sp>
        <p:nvSpPr>
          <p:cNvPr id="1048667" name="Freeform 10"/>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nchor="t" bIns="45720" compatLnSpc="1" lIns="91440" rIns="91440" tIns="45720" vert="horz" wrap="square"/>
          <a:p>
            <a:pPr algn="l" eaLnBrk="1" hangingPunct="1" latinLnBrk="0" marL="0" rtl="0"/>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64" name=""/>
        <p:cNvGrpSpPr/>
        <p:nvPr/>
      </p:nvGrpSpPr>
      <p:grpSpPr>
        <a:xfrm>
          <a:off x="0" y="0"/>
          <a:ext cx="0" cy="0"/>
          <a:chOff x="0" y="0"/>
          <a:chExt cx="0" cy="0"/>
        </a:xfrm>
      </p:grpSpPr>
      <p:sp>
        <p:nvSpPr>
          <p:cNvPr id="1048668" name="Title 1"/>
          <p:cNvSpPr>
            <a:spLocks noGrp="1"/>
          </p:cNvSpPr>
          <p:nvPr>
            <p:ph type="title"/>
          </p:nvPr>
        </p:nvSpPr>
        <p:spPr/>
        <p:txBody>
          <a:bodyPr/>
          <a:p>
            <a:r>
              <a:rPr kumimoji="0" lang="en-US" smtClean="0"/>
              <a:t>Click to edit Master title style</a:t>
            </a:r>
            <a:endParaRPr kumimoji="0" lang="en-US"/>
          </a:p>
        </p:txBody>
      </p:sp>
      <p:sp>
        <p:nvSpPr>
          <p:cNvPr id="1048669" name="Vertical Text Placeholder 2"/>
          <p:cNvSpPr>
            <a:spLocks noGrp="1"/>
          </p:cNvSpPr>
          <p:nvPr>
            <p:ph type="body" orient="vert" idx="1"/>
          </p:nvPr>
        </p:nvSpPr>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70" name="Date Placeholder 3"/>
          <p:cNvSpPr>
            <a:spLocks noGrp="1"/>
          </p:cNvSpPr>
          <p:nvPr>
            <p:ph type="dt" sz="half" idx="10"/>
          </p:nvPr>
        </p:nvSpPr>
        <p:spPr/>
        <p:txBody>
          <a:bodyPr/>
          <a:p>
            <a:fld id="{2E7BADF1-5CE4-467A-B2A7-3E06BEBC4434}" type="datetimeFigureOut">
              <a:rPr lang="en-GB" smtClean="0"/>
              <a:t>15/05/2020</a:t>
            </a:fld>
            <a:endParaRPr lang="en-GB"/>
          </a:p>
        </p:txBody>
      </p:sp>
      <p:sp>
        <p:nvSpPr>
          <p:cNvPr id="1048671" name="Footer Placeholder 4"/>
          <p:cNvSpPr>
            <a:spLocks noGrp="1"/>
          </p:cNvSpPr>
          <p:nvPr>
            <p:ph type="ftr" sz="quarter" idx="11"/>
          </p:nvPr>
        </p:nvSpPr>
        <p:spPr/>
        <p:txBody>
          <a:bodyPr/>
          <a:p>
            <a:endParaRPr lang="en-GB"/>
          </a:p>
        </p:txBody>
      </p:sp>
      <p:sp>
        <p:nvSpPr>
          <p:cNvPr id="1048672" name="Slide Number Placeholder 5"/>
          <p:cNvSpPr>
            <a:spLocks noGrp="1"/>
          </p:cNvSpPr>
          <p:nvPr>
            <p:ph type="sldNum" sz="quarter" idx="12"/>
          </p:nvPr>
        </p:nvSpPr>
        <p:spPr/>
        <p:txBody>
          <a:bodyPr/>
          <a:p>
            <a:fld id="{56DBD9AA-1622-4C14-A9C3-4E95C2B51323}"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62" name=""/>
        <p:cNvGrpSpPr/>
        <p:nvPr/>
      </p:nvGrpSpPr>
      <p:grpSpPr>
        <a:xfrm>
          <a:off x="0" y="0"/>
          <a:ext cx="0" cy="0"/>
          <a:chOff x="0" y="0"/>
          <a:chExt cx="0" cy="0"/>
        </a:xfrm>
      </p:grpSpPr>
      <p:sp>
        <p:nvSpPr>
          <p:cNvPr id="1048653" name="Vertical Title 1"/>
          <p:cNvSpPr>
            <a:spLocks noGrp="1"/>
          </p:cNvSpPr>
          <p:nvPr>
            <p:ph type="title" orient="vert"/>
          </p:nvPr>
        </p:nvSpPr>
        <p:spPr>
          <a:xfrm>
            <a:off x="6629400" y="914401"/>
            <a:ext cx="2057400" cy="5211763"/>
          </a:xfrm>
        </p:spPr>
        <p:txBody>
          <a:bodyPr vert="eaVert"/>
          <a:p>
            <a:r>
              <a:rPr kumimoji="0" lang="en-US" smtClean="0"/>
              <a:t>Click to edit Master title style</a:t>
            </a:r>
            <a:endParaRPr kumimoji="0" lang="en-US"/>
          </a:p>
        </p:txBody>
      </p:sp>
      <p:sp>
        <p:nvSpPr>
          <p:cNvPr id="1048654" name="Vertical Text Placeholder 2"/>
          <p:cNvSpPr>
            <a:spLocks noGrp="1"/>
          </p:cNvSpPr>
          <p:nvPr>
            <p:ph type="body" orient="vert" idx="1"/>
          </p:nvPr>
        </p:nvSpPr>
        <p:spPr>
          <a:xfrm>
            <a:off x="457200" y="914401"/>
            <a:ext cx="6019800" cy="5211763"/>
          </a:xfrm>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55" name="Date Placeholder 3"/>
          <p:cNvSpPr>
            <a:spLocks noGrp="1"/>
          </p:cNvSpPr>
          <p:nvPr>
            <p:ph type="dt" sz="half" idx="10"/>
          </p:nvPr>
        </p:nvSpPr>
        <p:spPr/>
        <p:txBody>
          <a:bodyPr/>
          <a:p>
            <a:fld id="{2E7BADF1-5CE4-467A-B2A7-3E06BEBC4434}" type="datetimeFigureOut">
              <a:rPr lang="en-GB" smtClean="0"/>
              <a:t>15/05/2020</a:t>
            </a:fld>
            <a:endParaRPr lang="en-GB"/>
          </a:p>
        </p:txBody>
      </p:sp>
      <p:sp>
        <p:nvSpPr>
          <p:cNvPr id="1048656" name="Footer Placeholder 4"/>
          <p:cNvSpPr>
            <a:spLocks noGrp="1"/>
          </p:cNvSpPr>
          <p:nvPr>
            <p:ph type="ftr" sz="quarter" idx="11"/>
          </p:nvPr>
        </p:nvSpPr>
        <p:spPr/>
        <p:txBody>
          <a:bodyPr/>
          <a:p>
            <a:endParaRPr lang="en-GB"/>
          </a:p>
        </p:txBody>
      </p:sp>
      <p:sp>
        <p:nvSpPr>
          <p:cNvPr id="1048657" name="Slide Number Placeholder 5"/>
          <p:cNvSpPr>
            <a:spLocks noGrp="1"/>
          </p:cNvSpPr>
          <p:nvPr>
            <p:ph type="sldNum" sz="quarter" idx="12"/>
          </p:nvPr>
        </p:nvSpPr>
        <p:spPr/>
        <p:txBody>
          <a:bodyPr/>
          <a:p>
            <a:fld id="{56DBD9AA-1622-4C14-A9C3-4E95C2B51323}"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2" name=""/>
        <p:cNvGrpSpPr/>
        <p:nvPr/>
      </p:nvGrpSpPr>
      <p:grpSpPr>
        <a:xfrm>
          <a:off x="0" y="0"/>
          <a:ext cx="0" cy="0"/>
          <a:chOff x="0" y="0"/>
          <a:chExt cx="0" cy="0"/>
        </a:xfrm>
      </p:grpSpPr>
      <p:sp>
        <p:nvSpPr>
          <p:cNvPr id="1048576" name="Freeform 6"/>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nchor="t" bIns="45720" compatLnSpc="1" lIns="91440" rIns="91440" tIns="45720" vert="horz" wrap="square"/>
          <a:p>
            <a:pPr algn="l" eaLnBrk="1" hangingPunct="1" latinLnBrk="0" marL="0" rtl="0"/>
            <a:endParaRPr kumimoji="0" lang="en-US">
              <a:solidFill>
                <a:schemeClr val="tx1"/>
              </a:solidFill>
              <a:latin typeface="+mn-lt"/>
              <a:ea typeface="+mn-ea"/>
              <a:cs typeface="+mn-cs"/>
            </a:endParaRPr>
          </a:p>
        </p:txBody>
      </p:sp>
      <p:sp>
        <p:nvSpPr>
          <p:cNvPr id="1048577" name="Freeform 7"/>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nchor="t" bIns="45720" compatLnSpc="1" lIns="91440" rIns="91440" tIns="45720" vert="horz" wrap="square"/>
          <a:p>
            <a:pPr algn="l" eaLnBrk="1" hangingPunct="1" latinLnBrk="0" marL="0" rtl="0"/>
            <a:endParaRPr kumimoji="0" lang="en-US">
              <a:solidFill>
                <a:schemeClr val="tx1"/>
              </a:solidFill>
              <a:latin typeface="+mn-lt"/>
              <a:ea typeface="+mn-ea"/>
              <a:cs typeface="+mn-cs"/>
            </a:endParaRPr>
          </a:p>
        </p:txBody>
      </p:sp>
      <p:sp>
        <p:nvSpPr>
          <p:cNvPr id="1048578" name="Title Placeholder 8"/>
          <p:cNvSpPr>
            <a:spLocks noGrp="1"/>
          </p:cNvSpPr>
          <p:nvPr>
            <p:ph type="title"/>
          </p:nvPr>
        </p:nvSpPr>
        <p:spPr>
          <a:xfrm>
            <a:off x="457200" y="704088"/>
            <a:ext cx="8229600" cy="1143000"/>
          </a:xfrm>
          <a:prstGeom prst="rect"/>
        </p:spPr>
        <p:txBody>
          <a:bodyPr anchor="b" bIns="0" lIns="0" rIns="0" vert="horz">
            <a:normAutofit/>
          </a:bodyPr>
          <a:p>
            <a:r>
              <a:rPr kumimoji="0" lang="en-US" smtClean="0"/>
              <a:t>Click to edit Master title style</a:t>
            </a:r>
            <a:endParaRPr kumimoji="0" lang="en-US"/>
          </a:p>
        </p:txBody>
      </p:sp>
      <p:sp>
        <p:nvSpPr>
          <p:cNvPr id="1048579" name="Text Placeholder 29"/>
          <p:cNvSpPr>
            <a:spLocks noGrp="1"/>
          </p:cNvSpPr>
          <p:nvPr>
            <p:ph type="body" idx="1"/>
          </p:nvPr>
        </p:nvSpPr>
        <p:spPr>
          <a:xfrm>
            <a:off x="457200" y="1935480"/>
            <a:ext cx="8229600" cy="4389120"/>
          </a:xfrm>
          <a:prstGeom prst="rect"/>
        </p:spPr>
        <p:txBody>
          <a:bodyPr vert="horz">
            <a:normAutofit/>
          </a:bodyPr>
          <a:p>
            <a:pPr eaLnBrk="1" hangingPunct="1" latinLnBrk="0" lvl="0"/>
            <a:r>
              <a:rPr kumimoji="0" lang="en-US" smtClean="0"/>
              <a:t>Click to edit Master text styles</a:t>
            </a:r>
          </a:p>
          <a:p>
            <a:pPr eaLnBrk="1" hangingPunct="1" latinLnBrk="0" lvl="1"/>
            <a:r>
              <a:rPr kumimoji="0" lang="en-US" smtClean="0"/>
              <a:t>Second level</a:t>
            </a:r>
          </a:p>
          <a:p>
            <a:pPr eaLnBrk="1" hangingPunct="1" latinLnBrk="0" lvl="2"/>
            <a:r>
              <a:rPr kumimoji="0" lang="en-US" smtClean="0"/>
              <a:t>Third level</a:t>
            </a:r>
          </a:p>
          <a:p>
            <a:pPr eaLnBrk="1" hangingPunct="1" latinLnBrk="0" lvl="3"/>
            <a:r>
              <a:rPr kumimoji="0" lang="en-US" smtClean="0"/>
              <a:t>Fourth level</a:t>
            </a:r>
          </a:p>
          <a:p>
            <a:pPr eaLnBrk="1" hangingPunct="1" latinLnBrk="0" lvl="4"/>
            <a:r>
              <a:rPr kumimoji="0" lang="en-US" smtClean="0"/>
              <a:t>Fifth level</a:t>
            </a:r>
            <a:endParaRPr kumimoji="0" lang="en-US"/>
          </a:p>
        </p:txBody>
      </p:sp>
      <p:sp>
        <p:nvSpPr>
          <p:cNvPr id="1048580" name="Date Placeholder 9"/>
          <p:cNvSpPr>
            <a:spLocks noGrp="1"/>
          </p:cNvSpPr>
          <p:nvPr>
            <p:ph type="dt" sz="half" idx="2"/>
          </p:nvPr>
        </p:nvSpPr>
        <p:spPr>
          <a:xfrm>
            <a:off x="457200" y="6356350"/>
            <a:ext cx="2133600" cy="365125"/>
          </a:xfrm>
          <a:prstGeom prst="rect"/>
        </p:spPr>
        <p:txBody>
          <a:bodyPr anchor="b" bIns="0" lIns="0" rIns="0" tIns="0" vert="horz"/>
          <a:lstStyle>
            <a:lvl1pPr algn="l" eaLnBrk="1" hangingPunct="1" latinLnBrk="0">
              <a:defRPr sz="1200" kumimoji="0">
                <a:solidFill>
                  <a:schemeClr val="tx2">
                    <a:shade val="90000"/>
                  </a:schemeClr>
                </a:solidFill>
              </a:defRPr>
            </a:lvl1pPr>
          </a:lstStyle>
          <a:p>
            <a:fld id="{2E7BADF1-5CE4-467A-B2A7-3E06BEBC4434}" type="datetimeFigureOut">
              <a:rPr lang="en-GB" smtClean="0"/>
              <a:t>15/05/2020</a:t>
            </a:fld>
            <a:endParaRPr lang="en-GB"/>
          </a:p>
        </p:txBody>
      </p:sp>
      <p:sp>
        <p:nvSpPr>
          <p:cNvPr id="1048581" name="Footer Placeholder 21"/>
          <p:cNvSpPr>
            <a:spLocks noGrp="1"/>
          </p:cNvSpPr>
          <p:nvPr>
            <p:ph type="ftr" sz="quarter" idx="3"/>
          </p:nvPr>
        </p:nvSpPr>
        <p:spPr>
          <a:xfrm>
            <a:off x="2667000" y="6356350"/>
            <a:ext cx="3352800" cy="365125"/>
          </a:xfrm>
          <a:prstGeom prst="rect"/>
        </p:spPr>
        <p:txBody>
          <a:bodyPr anchor="b" bIns="0" lIns="0" rIns="0" tIns="0" vert="horz"/>
          <a:lstStyle>
            <a:lvl1pPr algn="l" eaLnBrk="1" hangingPunct="1" latinLnBrk="0">
              <a:defRPr sz="1200" kumimoji="0">
                <a:solidFill>
                  <a:schemeClr val="tx2">
                    <a:shade val="90000"/>
                  </a:schemeClr>
                </a:solidFill>
              </a:defRPr>
            </a:lvl1pPr>
          </a:lstStyle>
          <a:p>
            <a:endParaRPr lang="en-GB"/>
          </a:p>
        </p:txBody>
      </p:sp>
      <p:sp>
        <p:nvSpPr>
          <p:cNvPr id="1048582" name="Slide Number Placeholder 17"/>
          <p:cNvSpPr>
            <a:spLocks noGrp="1"/>
          </p:cNvSpPr>
          <p:nvPr>
            <p:ph type="sldNum" sz="quarter" idx="4"/>
          </p:nvPr>
        </p:nvSpPr>
        <p:spPr>
          <a:xfrm>
            <a:off x="7924800" y="6356350"/>
            <a:ext cx="762000" cy="365125"/>
          </a:xfrm>
          <a:prstGeom prst="rect"/>
        </p:spPr>
        <p:txBody>
          <a:bodyPr anchor="b" bIns="0" lIns="0" rIns="0" tIns="0" vert="horz"/>
          <a:lstStyle>
            <a:lvl1pPr algn="r" eaLnBrk="1" hangingPunct="1" latinLnBrk="0">
              <a:defRPr sz="1200" kumimoji="0">
                <a:solidFill>
                  <a:schemeClr val="tx2">
                    <a:shade val="90000"/>
                  </a:schemeClr>
                </a:solidFill>
              </a:defRPr>
            </a:lvl1pPr>
          </a:lstStyle>
          <a:p>
            <a:fld id="{56DBD9AA-1622-4C14-A9C3-4E95C2B51323}" type="slidenum">
              <a:rPr lang="en-GB" smtClean="0"/>
              <a:t>‹#›</a:t>
            </a:fld>
            <a:endParaRPr lang="en-GB"/>
          </a:p>
        </p:txBody>
      </p:sp>
      <p:grpSp>
        <p:nvGrpSpPr>
          <p:cNvPr id="13" name="Group 1"/>
          <p:cNvGrpSpPr/>
          <p:nvPr/>
        </p:nvGrpSpPr>
        <p:grpSpPr>
          <a:xfrm>
            <a:off x="-19017" y="202408"/>
            <a:ext cx="9180548" cy="649224"/>
            <a:chOff x="-19045" y="216550"/>
            <a:chExt cx="9180548" cy="649224"/>
          </a:xfrm>
        </p:grpSpPr>
        <p:sp>
          <p:nvSpPr>
            <p:cNvPr id="1048583" name="Freeform 11"/>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16000">
                    <a:schemeClr val="accent2">
                      <a:shade val="75000"/>
                      <a:alpha val="56000"/>
                    </a:schemeClr>
                  </a:gs>
                  <a:gs pos="74000">
                    <a:schemeClr val="accent3">
                      <a:shade val="75000"/>
                    </a:schemeClr>
                  </a:gs>
                  <a:gs pos="86000">
                    <a:schemeClr val="tx1">
                      <a:alpha val="29000"/>
                    </a:schemeClr>
                  </a:gs>
                </a:gsLst>
                <a:lin ang="5400000" scaled="1"/>
              </a:gra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584" name="Freeform 12"/>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33000">
                    <a:schemeClr val="accent2">
                      <a:alpha val="56000"/>
                    </a:schemeClr>
                  </a:gs>
                  <a:gs pos="44000">
                    <a:schemeClr val="accent1"/>
                  </a:gs>
                  <a:gs pos="74000">
                    <a:schemeClr val="accent4"/>
                  </a:gs>
                </a:gsLst>
                <a:lin ang="5400000" scaled="1"/>
              </a:gradFill>
              <a:prstDash val="solid"/>
              <a:round/>
              <a:headEnd type="none" w="med" len="med"/>
              <a:tailEnd type="none" w="med" len="med"/>
            </a:ln>
            <a:effectLst/>
          </p:spPr>
          <p:txBody>
            <a:bodyPr anchor="t" bIns="45720" compatLnSpc="1" lIns="91440" rIns="91440" tIns="45720" vert="horz" wrap="square"/>
            <a:p>
              <a:endParaRPr kumimoji="0" lang="en-US"/>
            </a:p>
          </p:txBody>
        </p:sp>
      </p:gr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eaLnBrk="1" hangingPunct="1" latinLnBrk="0" rtl="0">
        <a:spcBef>
          <a:spcPct val="0"/>
        </a:spcBef>
        <a:buNone/>
        <a:defRPr b="0" sz="5000" kern="1200" kumimoji="0">
          <a:ln>
            <a:noFill/>
          </a:ln>
          <a:solidFill>
            <a:schemeClr val="tx2"/>
          </a:solidFill>
          <a:effectLst/>
          <a:latin typeface="+mj-lt"/>
          <a:ea typeface="+mj-ea"/>
          <a:cs typeface="+mj-cs"/>
        </a:defRPr>
      </a:lvl1pPr>
    </p:titleStyle>
    <p:bodyStyle>
      <a:lvl1pPr algn="l" eaLnBrk="1" hangingPunct="1" indent="-274320" latinLnBrk="0" marL="274320" rtl="0">
        <a:spcBef>
          <a:spcPct val="20000"/>
        </a:spcBef>
        <a:buClr>
          <a:schemeClr val="accent3"/>
        </a:buClr>
        <a:buSzPct val="95000"/>
        <a:buFont typeface="Wingdings 2"/>
        <a:buChar char=""/>
        <a:defRPr sz="2600" kern="1200" kumimoji="0">
          <a:solidFill>
            <a:schemeClr val="tx1"/>
          </a:solidFill>
          <a:latin typeface="+mn-lt"/>
          <a:ea typeface="+mn-ea"/>
          <a:cs typeface="+mn-cs"/>
        </a:defRPr>
      </a:lvl1pPr>
      <a:lvl2pPr algn="l" eaLnBrk="1" hangingPunct="1" indent="-246888" latinLnBrk="0" marL="640080" rtl="0">
        <a:spcBef>
          <a:spcPct val="20000"/>
        </a:spcBef>
        <a:buClr>
          <a:schemeClr val="accent1"/>
        </a:buClr>
        <a:buSzPct val="85000"/>
        <a:buFont typeface="Wingdings 2"/>
        <a:buChar char=""/>
        <a:defRPr sz="2400" kern="1200" kumimoji="0">
          <a:solidFill>
            <a:schemeClr val="tx1"/>
          </a:solidFill>
          <a:latin typeface="+mn-lt"/>
          <a:ea typeface="+mn-ea"/>
          <a:cs typeface="+mn-cs"/>
        </a:defRPr>
      </a:lvl2pPr>
      <a:lvl3pPr algn="l" eaLnBrk="1" hangingPunct="1" indent="-246888" latinLnBrk="0" marL="914400" rtl="0">
        <a:spcBef>
          <a:spcPct val="20000"/>
        </a:spcBef>
        <a:buClr>
          <a:schemeClr val="accent2"/>
        </a:buClr>
        <a:buSzPct val="70000"/>
        <a:buFont typeface="Wingdings 2"/>
        <a:buChar char=""/>
        <a:defRPr sz="2100" kern="1200" kumimoji="0">
          <a:solidFill>
            <a:schemeClr val="tx1"/>
          </a:solidFill>
          <a:latin typeface="+mn-lt"/>
          <a:ea typeface="+mn-ea"/>
          <a:cs typeface="+mn-cs"/>
        </a:defRPr>
      </a:lvl3pPr>
      <a:lvl4pPr algn="l" eaLnBrk="1" hangingPunct="1" indent="-210312" latinLnBrk="0" marL="1188720" rtl="0">
        <a:spcBef>
          <a:spcPct val="20000"/>
        </a:spcBef>
        <a:buClr>
          <a:schemeClr val="accent3"/>
        </a:buClr>
        <a:buSzPct val="65000"/>
        <a:buFont typeface="Wingdings 2"/>
        <a:buChar char=""/>
        <a:defRPr sz="2000" kern="1200" kumimoji="0">
          <a:solidFill>
            <a:schemeClr val="tx1"/>
          </a:solidFill>
          <a:latin typeface="+mn-lt"/>
          <a:ea typeface="+mn-ea"/>
          <a:cs typeface="+mn-cs"/>
        </a:defRPr>
      </a:lvl4pPr>
      <a:lvl5pPr algn="l" eaLnBrk="1" hangingPunct="1" indent="-210312" latinLnBrk="0" marL="1463040" rtl="0">
        <a:spcBef>
          <a:spcPct val="20000"/>
        </a:spcBef>
        <a:buClr>
          <a:schemeClr val="accent4"/>
        </a:buClr>
        <a:buSzPct val="65000"/>
        <a:buFont typeface="Wingdings 2"/>
        <a:buChar char=""/>
        <a:defRPr sz="2000" kern="1200" kumimoji="0">
          <a:solidFill>
            <a:schemeClr val="tx1"/>
          </a:solidFill>
          <a:latin typeface="+mn-lt"/>
          <a:ea typeface="+mn-ea"/>
          <a:cs typeface="+mn-cs"/>
        </a:defRPr>
      </a:lvl5pPr>
      <a:lvl6pPr algn="l" eaLnBrk="1" hangingPunct="1" indent="-210312" latinLnBrk="0" marL="1737360" rtl="0">
        <a:spcBef>
          <a:spcPct val="20000"/>
        </a:spcBef>
        <a:buClr>
          <a:schemeClr val="accent5"/>
        </a:buClr>
        <a:buSzPct val="80000"/>
        <a:buFont typeface="Wingdings 2"/>
        <a:buChar char=""/>
        <a:defRPr sz="1800" kern="1200" kumimoji="0">
          <a:solidFill>
            <a:schemeClr val="tx1"/>
          </a:solidFill>
          <a:latin typeface="+mn-lt"/>
          <a:ea typeface="+mn-ea"/>
          <a:cs typeface="+mn-cs"/>
        </a:defRPr>
      </a:lvl6pPr>
      <a:lvl7pPr algn="l" eaLnBrk="1" hangingPunct="1" indent="-182880" latinLnBrk="0" marL="1920240" rtl="0">
        <a:spcBef>
          <a:spcPct val="20000"/>
        </a:spcBef>
        <a:buClr>
          <a:schemeClr val="accent6"/>
        </a:buClr>
        <a:buSzPct val="80000"/>
        <a:buFont typeface="Wingdings 2"/>
        <a:buChar char=""/>
        <a:defRPr baseline="0" sz="1600" kern="1200" kumimoji="0">
          <a:solidFill>
            <a:schemeClr val="tx1"/>
          </a:solidFill>
          <a:latin typeface="+mn-lt"/>
          <a:ea typeface="+mn-ea"/>
          <a:cs typeface="+mn-cs"/>
        </a:defRPr>
      </a:lvl7pPr>
      <a:lvl8pPr algn="l" eaLnBrk="1" hangingPunct="1" indent="-182880" latinLnBrk="0" marL="2194560" rtl="0">
        <a:spcBef>
          <a:spcPct val="20000"/>
        </a:spcBef>
        <a:buClr>
          <a:schemeClr val="tx2"/>
        </a:buClr>
        <a:buChar char="•"/>
        <a:defRPr sz="1600" kern="1200" kumimoji="0">
          <a:solidFill>
            <a:schemeClr val="tx1"/>
          </a:solidFill>
          <a:latin typeface="+mn-lt"/>
          <a:ea typeface="+mn-ea"/>
          <a:cs typeface="+mn-cs"/>
        </a:defRPr>
      </a:lvl8pPr>
      <a:lvl9pPr algn="l" eaLnBrk="1" hangingPunct="1" indent="-182880" latinLnBrk="0" marL="2468880" rtl="0">
        <a:spcBef>
          <a:spcPct val="20000"/>
        </a:spcBef>
        <a:buClr>
          <a:schemeClr val="tx2"/>
        </a:buClr>
        <a:buFontTx/>
        <a:buChar char="•"/>
        <a:defRPr baseline="0" sz="1400" kern="1200" kumimoji="0">
          <a:solidFill>
            <a:schemeClr val="tx1"/>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image" Target="../media/image3.jpeg"/><Relationship Id="rId3" Type="http://schemas.openxmlformats.org/officeDocument/2006/relationships/image" Target="../media/image4.jpeg"/><Relationship Id="rId4" Type="http://schemas.openxmlformats.org/officeDocument/2006/relationships/slideLayout" Target="../slideLayouts/slideLayout2.xml"/><Relationship Id="rId5"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2.jpeg"/><Relationship Id="rId3" Type="http://schemas.openxmlformats.org/officeDocument/2006/relationships/slideLayout" Target="../slideLayouts/slideLayout2.xml"/><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slideLayout" Target="../slideLayouts/slideLayout2.xml"/><Relationship Id="rId5"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image" Target="../media/image9.jpeg"/><Relationship Id="rId2" Type="http://schemas.openxmlformats.org/officeDocument/2006/relationships/image" Target="../media/image10.jpeg"/><Relationship Id="rId3" Type="http://schemas.openxmlformats.org/officeDocument/2006/relationships/slideLayout" Target="../slideLayouts/slideLayout2.xml"/><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sp>
        <p:nvSpPr>
          <p:cNvPr id="1048590" name="Title 1"/>
          <p:cNvSpPr>
            <a:spLocks noGrp="1"/>
          </p:cNvSpPr>
          <p:nvPr>
            <p:ph type="ctrTitle"/>
          </p:nvPr>
        </p:nvSpPr>
        <p:spPr/>
        <p:txBody>
          <a:bodyPr/>
          <a:p>
            <a:pPr algn="ctr"/>
            <a:r>
              <a:rPr dirty="0" lang="en-US" smtClean="0"/>
              <a:t>Community Health Workers (CHWs)</a:t>
            </a:r>
            <a:endParaRPr dirty="0" lang="en-GB"/>
          </a:p>
        </p:txBody>
      </p:sp>
      <p:sp>
        <p:nvSpPr>
          <p:cNvPr id="1048591" name="Subtitle 2"/>
          <p:cNvSpPr>
            <a:spLocks noGrp="1"/>
          </p:cNvSpPr>
          <p:nvPr>
            <p:ph type="subTitle" idx="1"/>
          </p:nvPr>
        </p:nvSpPr>
        <p:spPr/>
        <p:txBody>
          <a:bodyPr>
            <a:normAutofit fontScale="88462" lnSpcReduction="20000"/>
          </a:bodyPr>
          <a:p>
            <a:pPr algn="ctr"/>
            <a:r>
              <a:rPr dirty="0" lang="en-US" smtClean="0"/>
              <a:t>Student’s Name </a:t>
            </a:r>
          </a:p>
          <a:p>
            <a:pPr algn="ctr"/>
            <a:r>
              <a:rPr dirty="0" lang="en-US" smtClean="0"/>
              <a:t>University Department </a:t>
            </a:r>
          </a:p>
          <a:p>
            <a:pPr algn="ctr"/>
            <a:r>
              <a:rPr dirty="0" lang="en-US" smtClean="0"/>
              <a:t>Course Name/Number </a:t>
            </a:r>
          </a:p>
          <a:p>
            <a:pPr algn="ctr"/>
            <a:r>
              <a:rPr dirty="0" lang="en-US" smtClean="0"/>
              <a:t>Professor’s Name </a:t>
            </a:r>
          </a:p>
          <a:p>
            <a:pPr algn="ctr"/>
            <a:r>
              <a:rPr dirty="0" lang="en-US" smtClean="0"/>
              <a:t>Date </a:t>
            </a:r>
            <a:endParaRPr dirty="0"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597" name="Title 2"/>
          <p:cNvSpPr>
            <a:spLocks noGrp="1"/>
          </p:cNvSpPr>
          <p:nvPr>
            <p:ph type="title"/>
          </p:nvPr>
        </p:nvSpPr>
        <p:spPr/>
        <p:txBody>
          <a:bodyPr/>
          <a:p>
            <a:pPr algn="ctr"/>
            <a:r>
              <a:rPr dirty="0" lang="en-US" smtClean="0"/>
              <a:t>Introduction </a:t>
            </a:r>
            <a:endParaRPr dirty="0" lang="en-GB"/>
          </a:p>
        </p:txBody>
      </p:sp>
      <p:sp>
        <p:nvSpPr>
          <p:cNvPr id="1048598" name="Content Placeholder 1"/>
          <p:cNvSpPr>
            <a:spLocks noGrp="1"/>
          </p:cNvSpPr>
          <p:nvPr>
            <p:ph idx="1"/>
          </p:nvPr>
        </p:nvSpPr>
        <p:spPr/>
        <p:txBody>
          <a:bodyPr/>
          <a:p>
            <a:r>
              <a:rPr dirty="0" lang="en-US" smtClean="0"/>
              <a:t>Community Health Care Works (CHW) are core of healthcare system</a:t>
            </a:r>
          </a:p>
          <a:p>
            <a:r>
              <a:rPr dirty="0" lang="en-US" smtClean="0"/>
              <a:t>They work in community settings</a:t>
            </a:r>
          </a:p>
          <a:p>
            <a:r>
              <a:rPr dirty="0" lang="en-US" smtClean="0"/>
              <a:t>Others work in clinic or hospital settings</a:t>
            </a:r>
          </a:p>
          <a:p>
            <a:r>
              <a:rPr dirty="0" lang="en-US" smtClean="0"/>
              <a:t>Work closely with the patients</a:t>
            </a:r>
          </a:p>
          <a:p>
            <a:r>
              <a:rPr dirty="0" lang="en-US" smtClean="0"/>
              <a:t>Their duties can vary </a:t>
            </a:r>
          </a:p>
          <a:p>
            <a:r>
              <a:rPr dirty="0" lang="en-US" smtClean="0"/>
              <a:t>Despite challenges they face like low wages, </a:t>
            </a:r>
          </a:p>
          <a:p>
            <a:r>
              <a:rPr dirty="0" lang="en-US" smtClean="0"/>
              <a:t>CHWs continue to play a critical role in the health care sector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02" name="Title 1"/>
          <p:cNvSpPr>
            <a:spLocks noGrp="1"/>
          </p:cNvSpPr>
          <p:nvPr>
            <p:ph type="title"/>
          </p:nvPr>
        </p:nvSpPr>
        <p:spPr/>
        <p:txBody>
          <a:bodyPr/>
          <a:p>
            <a:pPr algn="ctr"/>
            <a:r>
              <a:rPr dirty="0" lang="en-US" smtClean="0"/>
              <a:t>Who is a CHW</a:t>
            </a:r>
            <a:endParaRPr dirty="0" lang="en-GB"/>
          </a:p>
        </p:txBody>
      </p:sp>
      <p:sp>
        <p:nvSpPr>
          <p:cNvPr id="1048603" name="Content Placeholder 4"/>
          <p:cNvSpPr>
            <a:spLocks noGrp="1"/>
          </p:cNvSpPr>
          <p:nvPr>
            <p:ph idx="1"/>
          </p:nvPr>
        </p:nvSpPr>
        <p:spPr/>
        <p:txBody>
          <a:bodyPr/>
          <a:p>
            <a:r>
              <a:rPr dirty="0" lang="en-US" smtClean="0"/>
              <a:t>CHW, or community health care worker are trained health care workers who work from the community-centered approach </a:t>
            </a:r>
          </a:p>
          <a:p>
            <a:r>
              <a:rPr dirty="0" lang="en-US" smtClean="0"/>
              <a:t>Roles designed to meet community needs </a:t>
            </a:r>
          </a:p>
          <a:p>
            <a:endParaRPr dirty="0" lang="en-GB"/>
          </a:p>
        </p:txBody>
      </p:sp>
      <p:pic>
        <p:nvPicPr>
          <p:cNvPr id="2097152" name="Content Placeholder 3"/>
          <p:cNvPicPr>
            <a:picLocks noChangeAspect="1"/>
          </p:cNvPicPr>
          <p:nvPr/>
        </p:nvPicPr>
        <p:blipFill>
          <a:blip xmlns:r="http://schemas.openxmlformats.org/officeDocument/2006/relationships" r:embed="rId1"/>
          <a:stretch>
            <a:fillRect/>
          </a:stretch>
        </p:blipFill>
        <p:spPr>
          <a:xfrm>
            <a:off x="685801" y="3733800"/>
            <a:ext cx="3200400" cy="2819400"/>
          </a:xfrm>
          <a:prstGeom prst="rect"/>
        </p:spPr>
      </p:pic>
      <p:pic>
        <p:nvPicPr>
          <p:cNvPr id="2097153" name="Picture 6"/>
          <p:cNvPicPr>
            <a:picLocks noChangeAspect="1"/>
          </p:cNvPicPr>
          <p:nvPr/>
        </p:nvPicPr>
        <p:blipFill>
          <a:blip xmlns:r="http://schemas.openxmlformats.org/officeDocument/2006/relationships" r:embed="rId2"/>
          <a:stretch>
            <a:fillRect/>
          </a:stretch>
        </p:blipFill>
        <p:spPr>
          <a:xfrm>
            <a:off x="3895166" y="3733800"/>
            <a:ext cx="2619375" cy="2819400"/>
          </a:xfrm>
          <a:prstGeom prst="rect"/>
        </p:spPr>
      </p:pic>
      <p:pic>
        <p:nvPicPr>
          <p:cNvPr id="2097154" name="Picture 7"/>
          <p:cNvPicPr>
            <a:picLocks noChangeAspect="1"/>
          </p:cNvPicPr>
          <p:nvPr/>
        </p:nvPicPr>
        <p:blipFill>
          <a:blip xmlns:r="http://schemas.openxmlformats.org/officeDocument/2006/relationships" r:embed="rId3"/>
          <a:stretch>
            <a:fillRect/>
          </a:stretch>
        </p:blipFill>
        <p:spPr>
          <a:xfrm>
            <a:off x="6514541" y="3738282"/>
            <a:ext cx="2524125" cy="2814918"/>
          </a:xfrm>
          <a:prstGeom prst="rec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07" name="Title 1"/>
          <p:cNvSpPr>
            <a:spLocks noGrp="1"/>
          </p:cNvSpPr>
          <p:nvPr>
            <p:ph type="title"/>
          </p:nvPr>
        </p:nvSpPr>
        <p:spPr/>
        <p:txBody>
          <a:bodyPr/>
          <a:p>
            <a:pPr algn="ctr"/>
            <a:r>
              <a:rPr dirty="0" lang="en-US" smtClean="0"/>
              <a:t>Roles of CHWs</a:t>
            </a:r>
            <a:endParaRPr dirty="0" lang="en-GB"/>
          </a:p>
        </p:txBody>
      </p:sp>
      <p:sp>
        <p:nvSpPr>
          <p:cNvPr id="1048608" name="Content Placeholder 2"/>
          <p:cNvSpPr>
            <a:spLocks noGrp="1"/>
          </p:cNvSpPr>
          <p:nvPr>
            <p:ph idx="1"/>
          </p:nvPr>
        </p:nvSpPr>
        <p:spPr/>
        <p:txBody>
          <a:bodyPr/>
          <a:p>
            <a:r>
              <a:rPr dirty="0" lang="en-US" smtClean="0"/>
              <a:t>Their roles include </a:t>
            </a:r>
          </a:p>
          <a:p>
            <a:r>
              <a:rPr dirty="0" lang="en-US" smtClean="0"/>
              <a:t>Link patients to healthcare system </a:t>
            </a:r>
          </a:p>
          <a:p>
            <a:r>
              <a:rPr dirty="0" lang="en-US" smtClean="0"/>
              <a:t>Health screening and diagnostic process</a:t>
            </a:r>
          </a:p>
          <a:p>
            <a:r>
              <a:rPr dirty="0" lang="en-US" smtClean="0"/>
              <a:t>Treatment management </a:t>
            </a:r>
          </a:p>
          <a:p>
            <a:r>
              <a:rPr dirty="0" lang="en-US" smtClean="0"/>
              <a:t>Identify and reduce barriers to care </a:t>
            </a:r>
          </a:p>
          <a:p>
            <a:r>
              <a:rPr dirty="0" lang="en-US" smtClean="0"/>
              <a:t>Taylor health education to patients in the community </a:t>
            </a:r>
          </a:p>
          <a:p>
            <a:r>
              <a:rPr dirty="0" lang="en-US" smtClean="0"/>
              <a:t>Coordinate care </a:t>
            </a:r>
          </a:p>
          <a:p>
            <a:r>
              <a:rPr dirty="0" lang="en-US" smtClean="0"/>
              <a:t>Provide patients with motivation and social support</a:t>
            </a:r>
          </a:p>
          <a:p>
            <a:r>
              <a:rPr dirty="0" lang="en-US" smtClean="0"/>
              <a:t>Helps in maintenance or end of life (APHA, 2009)</a:t>
            </a:r>
            <a:endParaRPr dirty="0" lang="en-GB"/>
          </a:p>
        </p:txBody>
      </p:sp>
      <p:pic>
        <p:nvPicPr>
          <p:cNvPr id="2097155" name="Picture 3"/>
          <p:cNvPicPr>
            <a:picLocks noChangeAspect="1"/>
          </p:cNvPicPr>
          <p:nvPr/>
        </p:nvPicPr>
        <p:blipFill>
          <a:blip xmlns:r="http://schemas.openxmlformats.org/officeDocument/2006/relationships" r:embed="rId1"/>
          <a:stretch>
            <a:fillRect/>
          </a:stretch>
        </p:blipFill>
        <p:spPr>
          <a:xfrm>
            <a:off x="6553200" y="1905000"/>
            <a:ext cx="2590800" cy="2362200"/>
          </a:xfrm>
          <a:prstGeom prst="rec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12" name="Title 1"/>
          <p:cNvSpPr>
            <a:spLocks noGrp="1"/>
          </p:cNvSpPr>
          <p:nvPr>
            <p:ph type="title"/>
          </p:nvPr>
        </p:nvSpPr>
        <p:spPr/>
        <p:txBody>
          <a:bodyPr/>
          <a:p>
            <a:pPr algn="ctr"/>
            <a:r>
              <a:rPr dirty="0" lang="en-US" smtClean="0"/>
              <a:t>Education Background </a:t>
            </a:r>
            <a:endParaRPr dirty="0" lang="en-GB"/>
          </a:p>
        </p:txBody>
      </p:sp>
      <p:sp>
        <p:nvSpPr>
          <p:cNvPr id="1048613" name="Content Placeholder 2"/>
          <p:cNvSpPr>
            <a:spLocks noGrp="1"/>
          </p:cNvSpPr>
          <p:nvPr>
            <p:ph idx="1"/>
          </p:nvPr>
        </p:nvSpPr>
        <p:spPr/>
        <p:txBody>
          <a:bodyPr>
            <a:normAutofit lnSpcReduction="10000"/>
          </a:bodyPr>
          <a:p>
            <a:r>
              <a:rPr dirty="0" lang="en-US" smtClean="0"/>
              <a:t>As APHA states, CHWs do not have standardized education or certification </a:t>
            </a:r>
          </a:p>
          <a:p>
            <a:r>
              <a:rPr dirty="0" lang="en-US" smtClean="0"/>
              <a:t>Most of them receive on-the-job training  (APHA, 2009)</a:t>
            </a:r>
          </a:p>
          <a:p>
            <a:r>
              <a:rPr dirty="0" lang="en-US" smtClean="0"/>
              <a:t>Trainings are tailored to suit the employer’s needs</a:t>
            </a:r>
          </a:p>
          <a:p>
            <a:r>
              <a:rPr dirty="0" lang="en-US" smtClean="0"/>
              <a:t>Trainings are community-based and offered at community-based organizations </a:t>
            </a:r>
          </a:p>
          <a:p>
            <a:r>
              <a:rPr dirty="0" lang="en-US" smtClean="0"/>
              <a:t>Others are offered at academic institutions </a:t>
            </a:r>
          </a:p>
          <a:p>
            <a:r>
              <a:rPr dirty="0" lang="en-US" smtClean="0"/>
              <a:t>After completion of training, CHWs receive certification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17" name="Title 1"/>
          <p:cNvSpPr>
            <a:spLocks noGrp="1"/>
          </p:cNvSpPr>
          <p:nvPr>
            <p:ph type="title"/>
          </p:nvPr>
        </p:nvSpPr>
        <p:spPr/>
        <p:txBody>
          <a:bodyPr/>
          <a:p>
            <a:pPr algn="ctr"/>
            <a:r>
              <a:rPr dirty="0" lang="en-US" smtClean="0"/>
              <a:t>Skills Needed </a:t>
            </a:r>
            <a:endParaRPr dirty="0" lang="en-GB"/>
          </a:p>
        </p:txBody>
      </p:sp>
      <p:sp>
        <p:nvSpPr>
          <p:cNvPr id="1048618" name="Content Placeholder 2"/>
          <p:cNvSpPr>
            <a:spLocks noGrp="1"/>
          </p:cNvSpPr>
          <p:nvPr>
            <p:ph idx="1"/>
          </p:nvPr>
        </p:nvSpPr>
        <p:spPr/>
        <p:txBody>
          <a:bodyPr/>
          <a:p>
            <a:r>
              <a:rPr dirty="0" lang="en-US" smtClean="0"/>
              <a:t>Being a CHW requires one to possess skills such as:</a:t>
            </a:r>
          </a:p>
          <a:p>
            <a:r>
              <a:rPr dirty="0" lang="en-US" smtClean="0"/>
              <a:t>Effective communication </a:t>
            </a:r>
          </a:p>
          <a:p>
            <a:r>
              <a:rPr dirty="0" lang="en-US" smtClean="0"/>
              <a:t>Interpersonal relationships </a:t>
            </a:r>
          </a:p>
          <a:p>
            <a:r>
              <a:rPr dirty="0" lang="en-US" smtClean="0"/>
              <a:t>Cultural competence </a:t>
            </a:r>
          </a:p>
          <a:p>
            <a:r>
              <a:rPr dirty="0" lang="en-US" smtClean="0"/>
              <a:t>Assessment and evaluation skills </a:t>
            </a:r>
          </a:p>
          <a:p>
            <a:r>
              <a:rPr dirty="0" lang="en-US" smtClean="0"/>
              <a:t>Advocacy skills </a:t>
            </a:r>
          </a:p>
          <a:p>
            <a:r>
              <a:rPr dirty="0" lang="en-US" smtClean="0"/>
              <a:t>Education </a:t>
            </a:r>
          </a:p>
          <a:p>
            <a:r>
              <a:rPr dirty="0" lang="en-US" smtClean="0"/>
              <a:t>Facilitation </a:t>
            </a:r>
          </a:p>
          <a:p>
            <a:r>
              <a:rPr dirty="0" lang="en-US" smtClean="0"/>
              <a:t>Professional and training skills </a:t>
            </a:r>
            <a:endParaRPr dirty="0" lang="en-GB"/>
          </a:p>
        </p:txBody>
      </p:sp>
      <p:pic>
        <p:nvPicPr>
          <p:cNvPr id="2097156" name="Picture 3"/>
          <p:cNvPicPr>
            <a:picLocks noChangeAspect="1"/>
          </p:cNvPicPr>
          <p:nvPr/>
        </p:nvPicPr>
        <p:blipFill>
          <a:blip xmlns:r="http://schemas.openxmlformats.org/officeDocument/2006/relationships" r:embed="rId1"/>
          <a:stretch>
            <a:fillRect/>
          </a:stretch>
        </p:blipFill>
        <p:spPr>
          <a:xfrm>
            <a:off x="5486400" y="2421310"/>
            <a:ext cx="3105150" cy="1952625"/>
          </a:xfrm>
          <a:prstGeom prst="rect"/>
        </p:spPr>
      </p:pic>
      <p:pic>
        <p:nvPicPr>
          <p:cNvPr id="2097157" name="Picture 4"/>
          <p:cNvPicPr>
            <a:picLocks noChangeAspect="1"/>
          </p:cNvPicPr>
          <p:nvPr/>
        </p:nvPicPr>
        <p:blipFill>
          <a:blip xmlns:r="http://schemas.openxmlformats.org/officeDocument/2006/relationships" r:embed="rId2"/>
          <a:stretch>
            <a:fillRect/>
          </a:stretch>
        </p:blipFill>
        <p:spPr>
          <a:xfrm>
            <a:off x="5486400" y="4398307"/>
            <a:ext cx="3091703" cy="2002493"/>
          </a:xfrm>
          <a:prstGeom prst="rec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22" name="Title 1"/>
          <p:cNvSpPr>
            <a:spLocks noGrp="1"/>
          </p:cNvSpPr>
          <p:nvPr>
            <p:ph type="title"/>
          </p:nvPr>
        </p:nvSpPr>
        <p:spPr/>
        <p:txBody>
          <a:bodyPr/>
          <a:p>
            <a:pPr algn="ctr"/>
            <a:r>
              <a:rPr dirty="0" lang="en-US" smtClean="0"/>
              <a:t>Population CHWs work with </a:t>
            </a:r>
            <a:endParaRPr dirty="0" lang="en-GB"/>
          </a:p>
        </p:txBody>
      </p:sp>
      <p:sp>
        <p:nvSpPr>
          <p:cNvPr id="1048623" name="Content Placeholder 2"/>
          <p:cNvSpPr>
            <a:spLocks noGrp="1"/>
          </p:cNvSpPr>
          <p:nvPr>
            <p:ph idx="1"/>
          </p:nvPr>
        </p:nvSpPr>
        <p:spPr/>
        <p:txBody>
          <a:bodyPr>
            <a:normAutofit fontScale="96154" lnSpcReduction="10000"/>
          </a:bodyPr>
          <a:p>
            <a:r>
              <a:rPr dirty="0" lang="en-US" smtClean="0"/>
              <a:t>CHWs work with various groups or population including:</a:t>
            </a:r>
          </a:p>
          <a:p>
            <a:r>
              <a:rPr dirty="0" lang="en-US" smtClean="0"/>
              <a:t>People with pre-existing conditions like HIV-AIDS</a:t>
            </a:r>
          </a:p>
          <a:p>
            <a:r>
              <a:rPr dirty="0" lang="en-US" smtClean="0"/>
              <a:t>Old people </a:t>
            </a:r>
          </a:p>
          <a:p>
            <a:r>
              <a:rPr dirty="0" lang="en-US" smtClean="0"/>
              <a:t>Mentally ill individuals </a:t>
            </a:r>
          </a:p>
          <a:p>
            <a:r>
              <a:rPr dirty="0" lang="en-US" smtClean="0"/>
              <a:t>Children </a:t>
            </a:r>
          </a:p>
          <a:p>
            <a:r>
              <a:rPr dirty="0" lang="en-US" smtClean="0"/>
              <a:t>Other groups of people who need health care assistance like gestational women </a:t>
            </a:r>
          </a:p>
          <a:p>
            <a:r>
              <a:rPr dirty="0" lang="en-US" smtClean="0"/>
              <a:t>These groups are more vulnerable to health problems</a:t>
            </a:r>
          </a:p>
          <a:p>
            <a:r>
              <a:rPr dirty="0" lang="en-US" smtClean="0"/>
              <a:t>Therefore, they need constant monitoring </a:t>
            </a:r>
            <a:endParaRPr dirty="0"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27" name="Title 1"/>
          <p:cNvSpPr>
            <a:spLocks noGrp="1"/>
          </p:cNvSpPr>
          <p:nvPr>
            <p:ph type="title"/>
          </p:nvPr>
        </p:nvSpPr>
        <p:spPr/>
        <p:txBody>
          <a:bodyPr>
            <a:normAutofit fontScale="90000"/>
          </a:bodyPr>
          <a:p>
            <a:pPr algn="ctr"/>
            <a:r>
              <a:rPr dirty="0" lang="en-US" smtClean="0"/>
              <a:t>Supply and Demand of CHWs</a:t>
            </a:r>
            <a:endParaRPr dirty="0" lang="en-GB"/>
          </a:p>
        </p:txBody>
      </p:sp>
      <p:sp>
        <p:nvSpPr>
          <p:cNvPr id="1048628" name="Content Placeholder 2"/>
          <p:cNvSpPr>
            <a:spLocks noGrp="1"/>
          </p:cNvSpPr>
          <p:nvPr>
            <p:ph idx="1"/>
          </p:nvPr>
        </p:nvSpPr>
        <p:spPr/>
        <p:txBody>
          <a:bodyPr>
            <a:normAutofit lnSpcReduction="10000"/>
          </a:bodyPr>
          <a:p>
            <a:r>
              <a:rPr dirty="0" lang="en-US" smtClean="0"/>
              <a:t>Most states do not have enough CHWs </a:t>
            </a:r>
          </a:p>
          <a:p>
            <a:r>
              <a:rPr dirty="0" lang="en-US" smtClean="0"/>
              <a:t>The need for CHWs increases while the number is very low </a:t>
            </a:r>
          </a:p>
          <a:p>
            <a:r>
              <a:rPr dirty="0" lang="en-US" smtClean="0"/>
              <a:t>With the wake of Covid-19 pandemic, states have realized the importance of CHWs</a:t>
            </a:r>
          </a:p>
          <a:p>
            <a:r>
              <a:rPr dirty="0" lang="en-US" smtClean="0"/>
              <a:t>The current capacity of CHWs cannot meet the growing demands </a:t>
            </a:r>
          </a:p>
          <a:p>
            <a:r>
              <a:rPr dirty="0" lang="en-US" smtClean="0"/>
              <a:t>New York has about 11,000 community health care workers </a:t>
            </a:r>
          </a:p>
          <a:p>
            <a:r>
              <a:rPr dirty="0" lang="en-US" smtClean="0"/>
              <a:t>This does not reflect the growing need for them</a:t>
            </a:r>
            <a:endParaRPr dirty="0"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32" name="Title 1"/>
          <p:cNvSpPr>
            <a:spLocks noGrp="1"/>
          </p:cNvSpPr>
          <p:nvPr>
            <p:ph type="title"/>
          </p:nvPr>
        </p:nvSpPr>
        <p:spPr/>
        <p:txBody>
          <a:bodyPr/>
          <a:p>
            <a:pPr algn="ctr"/>
            <a:r>
              <a:rPr dirty="0" lang="en-US" smtClean="0"/>
              <a:t>CHW as a Growing Field </a:t>
            </a:r>
            <a:endParaRPr dirty="0" lang="en-GB"/>
          </a:p>
        </p:txBody>
      </p:sp>
      <p:sp>
        <p:nvSpPr>
          <p:cNvPr id="1048633" name="Content Placeholder 2"/>
          <p:cNvSpPr>
            <a:spLocks noGrp="1"/>
          </p:cNvSpPr>
          <p:nvPr>
            <p:ph idx="1"/>
          </p:nvPr>
        </p:nvSpPr>
        <p:spPr/>
        <p:txBody>
          <a:bodyPr/>
          <a:p>
            <a:r>
              <a:rPr dirty="0" lang="en-US" smtClean="0"/>
              <a:t>Covid-19 pandemic has proven that CHWs are important </a:t>
            </a:r>
          </a:p>
          <a:p>
            <a:r>
              <a:rPr dirty="0" lang="en-US" smtClean="0"/>
              <a:t>Health care professionals are short-handed </a:t>
            </a:r>
          </a:p>
          <a:p>
            <a:r>
              <a:rPr dirty="0" lang="en-US" smtClean="0"/>
              <a:t>They need any additional help they can get</a:t>
            </a:r>
          </a:p>
          <a:p>
            <a:r>
              <a:rPr dirty="0" lang="en-US" smtClean="0"/>
              <a:t>CHWs are the perfect people to bridge the gap</a:t>
            </a:r>
            <a:r>
              <a:rPr dirty="0" lang="en-GB" smtClean="0"/>
              <a:t> (Krause, 2020)</a:t>
            </a:r>
          </a:p>
          <a:p>
            <a:r>
              <a:rPr dirty="0" lang="en-US" smtClean="0"/>
              <a:t>Community-based strategies are useful in combating public health problems like Covid-19</a:t>
            </a:r>
          </a:p>
          <a:p>
            <a:r>
              <a:rPr dirty="0" lang="en-US" smtClean="0"/>
              <a:t>CHWs can educate people on the disease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37" name="Title 1"/>
          <p:cNvSpPr>
            <a:spLocks noGrp="1"/>
          </p:cNvSpPr>
          <p:nvPr>
            <p:ph type="title"/>
          </p:nvPr>
        </p:nvSpPr>
        <p:spPr/>
        <p:txBody>
          <a:bodyPr>
            <a:normAutofit fontScale="90000"/>
          </a:bodyPr>
          <a:p>
            <a:pPr algn="ctr"/>
            <a:r>
              <a:rPr dirty="0" lang="en-US" smtClean="0"/>
              <a:t>Integrating CHWs in the Health System</a:t>
            </a:r>
            <a:endParaRPr dirty="0" lang="en-GB"/>
          </a:p>
        </p:txBody>
      </p:sp>
      <p:sp>
        <p:nvSpPr>
          <p:cNvPr id="1048638" name="Content Placeholder 2"/>
          <p:cNvSpPr>
            <a:spLocks noGrp="1"/>
          </p:cNvSpPr>
          <p:nvPr>
            <p:ph idx="1"/>
          </p:nvPr>
        </p:nvSpPr>
        <p:spPr/>
        <p:txBody>
          <a:bodyPr/>
          <a:p>
            <a:r>
              <a:rPr dirty="0" lang="en-US" smtClean="0"/>
              <a:t>CHWs can work as full-time or part-time employees </a:t>
            </a:r>
          </a:p>
          <a:p>
            <a:r>
              <a:rPr dirty="0" lang="en-US"/>
              <a:t>This depends on the setting they work in </a:t>
            </a:r>
            <a:endParaRPr dirty="0" lang="en-US" smtClean="0"/>
          </a:p>
          <a:p>
            <a:r>
              <a:rPr dirty="0" lang="en-US" smtClean="0"/>
              <a:t>Most CHWs work on full-time basis </a:t>
            </a:r>
          </a:p>
          <a:p>
            <a:r>
              <a:rPr dirty="0" lang="en-US" smtClean="0"/>
              <a:t>They work in social service organizations like </a:t>
            </a:r>
            <a:r>
              <a:rPr dirty="0" lang="en-GB" smtClean="0"/>
              <a:t>nursing homes, mental health facilities, and even hospitals </a:t>
            </a:r>
          </a:p>
          <a:p>
            <a:endParaRPr dirty="0" lang="en-US" smtClean="0"/>
          </a:p>
        </p:txBody>
      </p:sp>
      <p:pic>
        <p:nvPicPr>
          <p:cNvPr id="2097158" name="Picture 3"/>
          <p:cNvPicPr>
            <a:picLocks noChangeAspect="1"/>
          </p:cNvPicPr>
          <p:nvPr/>
        </p:nvPicPr>
        <p:blipFill>
          <a:blip xmlns:r="http://schemas.openxmlformats.org/officeDocument/2006/relationships" r:embed="rId1"/>
          <a:stretch>
            <a:fillRect/>
          </a:stretch>
        </p:blipFill>
        <p:spPr>
          <a:xfrm>
            <a:off x="152400" y="4191000"/>
            <a:ext cx="2667000" cy="2667000"/>
          </a:xfrm>
          <a:prstGeom prst="rect"/>
        </p:spPr>
      </p:pic>
      <p:pic>
        <p:nvPicPr>
          <p:cNvPr id="2097159" name="Picture 4"/>
          <p:cNvPicPr>
            <a:picLocks noChangeAspect="1"/>
          </p:cNvPicPr>
          <p:nvPr/>
        </p:nvPicPr>
        <p:blipFill>
          <a:blip xmlns:r="http://schemas.openxmlformats.org/officeDocument/2006/relationships" r:embed="rId2"/>
          <a:stretch>
            <a:fillRect/>
          </a:stretch>
        </p:blipFill>
        <p:spPr>
          <a:xfrm>
            <a:off x="2823881" y="4191000"/>
            <a:ext cx="3129643" cy="2667000"/>
          </a:xfrm>
          <a:prstGeom prst="rect"/>
        </p:spPr>
      </p:pic>
      <p:pic>
        <p:nvPicPr>
          <p:cNvPr id="2097160" name="Picture 5"/>
          <p:cNvPicPr>
            <a:picLocks noChangeAspect="1"/>
          </p:cNvPicPr>
          <p:nvPr/>
        </p:nvPicPr>
        <p:blipFill>
          <a:blip xmlns:r="http://schemas.openxmlformats.org/officeDocument/2006/relationships" r:embed="rId3"/>
          <a:stretch>
            <a:fillRect/>
          </a:stretch>
        </p:blipFill>
        <p:spPr>
          <a:xfrm>
            <a:off x="5953524" y="4195481"/>
            <a:ext cx="2885676" cy="2662519"/>
          </a:xfrm>
          <a:prstGeom prst="rec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42" name="Title 1"/>
          <p:cNvSpPr>
            <a:spLocks noGrp="1"/>
          </p:cNvSpPr>
          <p:nvPr>
            <p:ph type="title"/>
          </p:nvPr>
        </p:nvSpPr>
        <p:spPr/>
        <p:txBody>
          <a:bodyPr>
            <a:normAutofit fontScale="90000"/>
          </a:bodyPr>
          <a:p>
            <a:pPr algn="ctr"/>
            <a:r>
              <a:rPr dirty="0" lang="en-US" smtClean="0"/>
              <a:t>CHWS and Covid-19 Pandemic </a:t>
            </a:r>
            <a:endParaRPr dirty="0" lang="en-GB"/>
          </a:p>
        </p:txBody>
      </p:sp>
      <p:sp>
        <p:nvSpPr>
          <p:cNvPr id="1048643" name="Content Placeholder 2"/>
          <p:cNvSpPr>
            <a:spLocks noGrp="1"/>
          </p:cNvSpPr>
          <p:nvPr>
            <p:ph idx="1"/>
          </p:nvPr>
        </p:nvSpPr>
        <p:spPr/>
        <p:txBody>
          <a:bodyPr/>
          <a:p>
            <a:r>
              <a:rPr dirty="0" lang="en-US" smtClean="0"/>
              <a:t>Covid-19 crisis is here to stay</a:t>
            </a:r>
          </a:p>
          <a:p>
            <a:r>
              <a:rPr dirty="0" lang="en-US" smtClean="0"/>
              <a:t>There is no vaccine or medication to control it</a:t>
            </a:r>
          </a:p>
          <a:p>
            <a:r>
              <a:rPr dirty="0" lang="en-US" smtClean="0"/>
              <a:t>CHW could be the answer to providing continuous health care services in the communities </a:t>
            </a:r>
          </a:p>
          <a:p>
            <a:r>
              <a:rPr dirty="0" lang="en-US" smtClean="0"/>
              <a:t>Covid-19 strains the health care resources </a:t>
            </a:r>
          </a:p>
          <a:p>
            <a:r>
              <a:rPr dirty="0" lang="en-US" smtClean="0"/>
              <a:t>CHWs can provide home-based care </a:t>
            </a:r>
          </a:p>
          <a:p>
            <a:r>
              <a:rPr dirty="0" lang="en-US" smtClean="0"/>
              <a:t>Full integration in </a:t>
            </a:r>
          </a:p>
          <a:p>
            <a:pPr indent="0" marL="0">
              <a:buNone/>
            </a:pPr>
            <a:r>
              <a:rPr dirty="0" lang="en-US" smtClean="0"/>
              <a:t>the health care system </a:t>
            </a:r>
          </a:p>
          <a:p>
            <a:pPr indent="0" marL="0">
              <a:buNone/>
            </a:pPr>
            <a:r>
              <a:rPr dirty="0" lang="en-US"/>
              <a:t>i</a:t>
            </a:r>
            <a:r>
              <a:rPr dirty="0" lang="en-US" smtClean="0"/>
              <a:t>s important </a:t>
            </a:r>
          </a:p>
          <a:p>
            <a:endParaRPr dirty="0" lang="en-GB"/>
          </a:p>
        </p:txBody>
      </p:sp>
      <p:pic>
        <p:nvPicPr>
          <p:cNvPr id="2097161" name="Picture 3"/>
          <p:cNvPicPr>
            <a:picLocks noChangeAspect="1"/>
          </p:cNvPicPr>
          <p:nvPr/>
        </p:nvPicPr>
        <p:blipFill>
          <a:blip xmlns:r="http://schemas.openxmlformats.org/officeDocument/2006/relationships" r:embed="rId1"/>
          <a:stretch>
            <a:fillRect/>
          </a:stretch>
        </p:blipFill>
        <p:spPr>
          <a:xfrm>
            <a:off x="6172200" y="4623098"/>
            <a:ext cx="2671762" cy="1930102"/>
          </a:xfrm>
          <a:prstGeom prst="rect"/>
        </p:spPr>
      </p:pic>
      <p:pic>
        <p:nvPicPr>
          <p:cNvPr id="2097162" name="Picture 4"/>
          <p:cNvPicPr>
            <a:picLocks noChangeAspect="1"/>
          </p:cNvPicPr>
          <p:nvPr/>
        </p:nvPicPr>
        <p:blipFill>
          <a:blip xmlns:r="http://schemas.openxmlformats.org/officeDocument/2006/relationships" r:embed="rId2"/>
          <a:stretch>
            <a:fillRect/>
          </a:stretch>
        </p:blipFill>
        <p:spPr>
          <a:xfrm>
            <a:off x="3810000" y="4623098"/>
            <a:ext cx="2362200" cy="1930102"/>
          </a:xfrm>
          <a:prstGeom prst="rec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47" name="Title 1"/>
          <p:cNvSpPr>
            <a:spLocks noGrp="1"/>
          </p:cNvSpPr>
          <p:nvPr>
            <p:ph type="title"/>
          </p:nvPr>
        </p:nvSpPr>
        <p:spPr/>
        <p:txBody>
          <a:bodyPr>
            <a:normAutofit/>
          </a:bodyPr>
          <a:p>
            <a:pPr algn="ctr"/>
            <a:r>
              <a:rPr dirty="0" lang="en-US" smtClean="0"/>
              <a:t>References </a:t>
            </a:r>
            <a:endParaRPr dirty="0" lang="en-GB"/>
          </a:p>
        </p:txBody>
      </p:sp>
      <p:sp>
        <p:nvSpPr>
          <p:cNvPr id="1048648" name="Content Placeholder 2"/>
          <p:cNvSpPr>
            <a:spLocks noGrp="1"/>
          </p:cNvSpPr>
          <p:nvPr>
            <p:ph idx="1"/>
          </p:nvPr>
        </p:nvSpPr>
        <p:spPr/>
        <p:txBody>
          <a:bodyPr>
            <a:normAutofit fontScale="96154" lnSpcReduction="20000"/>
          </a:bodyPr>
          <a:p>
            <a:r>
              <a:rPr dirty="0" lang="en-GB"/>
              <a:t>APHA. (2009 November, 10). “Support for Community Health Workers to Increase Health Access and Reduce Health Inequalities.” </a:t>
            </a:r>
            <a:r>
              <a:rPr dirty="0" i="1" lang="en-GB"/>
              <a:t>American Public Health Association (Online</a:t>
            </a:r>
            <a:r>
              <a:rPr dirty="0" lang="en-GB"/>
              <a:t>). https://www.apha.org/policies-and-advocacy/public-health-policy-statements/policy-database/2014/07/09/14/19/support-for-community-health-workers-to-increase-health-access-and-to-reduce-health-inequities</a:t>
            </a:r>
          </a:p>
          <a:p>
            <a:r>
              <a:rPr dirty="0" lang="en-GB"/>
              <a:t>Krause, K. (2020 April, 12). “Could a new Public Health Corps create Jobs  while battling Covid-19.”</a:t>
            </a:r>
            <a:r>
              <a:rPr dirty="0" i="1" lang="en-GB"/>
              <a:t> The Dallas Morning News (Online</a:t>
            </a:r>
            <a:r>
              <a:rPr dirty="0" lang="en-GB"/>
              <a:t>). https://www.dallasnews.com/business/health-care/2020/04/12/could-a-new-public-health-corps-create-jobs-while-battling-covid-19/</a:t>
            </a:r>
          </a:p>
          <a:p>
            <a:pPr indent="0" marL="0">
              <a:buNone/>
            </a:pPr>
            <a:endParaRPr dirty="0" lang="en-GB"/>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lastClr="000000" val="windowText"/>
      </a:dk1>
      <a:lt1>
        <a:sysClr lastClr="FFFFFF" val="window"/>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algn="ctr" blurRad="57150" dir="5400000" dist="38100" rotWithShape="0">
              <a:schemeClr val="phClr">
                <a:shade val="9000"/>
                <a:alpha val="48000"/>
                <a:satMod val="105000"/>
              </a:schemeClr>
            </a:outerShdw>
          </a:effectLst>
        </a:effectStyle>
        <a:effectStyle>
          <a:effectLst>
            <a:outerShdw algn="ctr" blurRad="57150" dir="5400000" dist="38100" rotWithShape="0">
              <a:schemeClr val="phClr">
                <a:shade val="9000"/>
                <a:alpha val="48000"/>
                <a:satMod val="105000"/>
              </a:schemeClr>
            </a:outerShdw>
          </a:effectLst>
        </a:effectStyle>
        <a:effectStyle>
          <a:effectLst>
            <a:outerShdw algn="ctr" blurRad="57150" dir="5400000" dist="38100" rotWithShape="0">
              <a:schemeClr val="phClr">
                <a:shade val="9000"/>
                <a:alpha val="48000"/>
                <a:satMod val="105000"/>
              </a:schemeClr>
            </a:outerShdw>
          </a:effectLst>
          <a:scene3d>
            <a:camera prst="orthographicFront">
              <a:rot lat="0" lon="0" rev="0"/>
            </a:camera>
            <a:lightRig dir="tl" rig="glow">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algn="tl" flip="none" sx="65000" sy="65000" tx="0" ty="0"/>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Presentation</dc:title>
  <dc:creator>Hp</dc:creator>
  <cp:lastModifiedBy>Hp</cp:lastModifiedBy>
  <dcterms:created xsi:type="dcterms:W3CDTF">2020-05-15T02:22:33Z</dcterms:created>
  <dcterms:modified xsi:type="dcterms:W3CDTF">2020-05-15T10:50:15Z</dcterms:modified>
</cp:coreProperties>
</file>